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884" r:id="rId3"/>
    <p:sldId id="260" r:id="rId4"/>
    <p:sldId id="276" r:id="rId5"/>
    <p:sldId id="280" r:id="rId6"/>
    <p:sldId id="281" r:id="rId7"/>
    <p:sldId id="2886" r:id="rId8"/>
    <p:sldId id="28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959A"/>
    <a:srgbClr val="5A686D"/>
    <a:srgbClr val="CCCBC2"/>
    <a:srgbClr val="815C49"/>
    <a:srgbClr val="97756C"/>
    <a:srgbClr val="616D79"/>
    <a:srgbClr val="B2B0A4"/>
    <a:srgbClr val="8894A0"/>
    <a:srgbClr val="D1D4DD"/>
    <a:srgbClr val="CAA3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87208" autoAdjust="0"/>
  </p:normalViewPr>
  <p:slideViewPr>
    <p:cSldViewPr snapToGrid="0">
      <p:cViewPr varScale="1">
        <p:scale>
          <a:sx n="79" d="100"/>
          <a:sy n="79" d="100"/>
        </p:scale>
        <p:origin x="12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9CC863-CF56-D94C-8A1B-3A208A104795}" type="doc">
      <dgm:prSet loTypeId="urn:microsoft.com/office/officeart/2005/8/layout/target3" loCatId="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A072C74-11A3-5D40-B6C5-5E9EDE9EC0E5}">
      <dgm:prSet phldrT="[Text]"/>
      <dgm:spPr/>
      <dgm:t>
        <a:bodyPr/>
        <a:lstStyle/>
        <a:p>
          <a:r>
            <a:rPr lang="en-US" dirty="0"/>
            <a:t>Secondary Stakeholders</a:t>
          </a:r>
        </a:p>
      </dgm:t>
    </dgm:pt>
    <dgm:pt modelId="{5580DB5B-A513-0F42-86C8-31A54A9244B1}" type="parTrans" cxnId="{CDD97029-2200-444A-BDF1-7D25ADB69E8E}">
      <dgm:prSet/>
      <dgm:spPr/>
      <dgm:t>
        <a:bodyPr/>
        <a:lstStyle/>
        <a:p>
          <a:endParaRPr lang="en-US"/>
        </a:p>
      </dgm:t>
    </dgm:pt>
    <dgm:pt modelId="{1964D281-2727-C945-9674-23988C60B430}" type="sibTrans" cxnId="{CDD97029-2200-444A-BDF1-7D25ADB69E8E}">
      <dgm:prSet/>
      <dgm:spPr/>
      <dgm:t>
        <a:bodyPr/>
        <a:lstStyle/>
        <a:p>
          <a:endParaRPr lang="en-US"/>
        </a:p>
      </dgm:t>
    </dgm:pt>
    <dgm:pt modelId="{811DA1B8-5A20-D34F-88C4-648929DC16EF}">
      <dgm:prSet phldrT="[Text]"/>
      <dgm:spPr/>
      <dgm:t>
        <a:bodyPr/>
        <a:lstStyle/>
        <a:p>
          <a:r>
            <a:rPr lang="en-US" dirty="0"/>
            <a:t>Workshop 2</a:t>
          </a:r>
        </a:p>
      </dgm:t>
    </dgm:pt>
    <dgm:pt modelId="{F908EDB0-3658-B24B-AE3A-5DD9999AF16E}" type="parTrans" cxnId="{C199428B-DCAC-474E-B52E-98659BDB3D70}">
      <dgm:prSet/>
      <dgm:spPr/>
      <dgm:t>
        <a:bodyPr/>
        <a:lstStyle/>
        <a:p>
          <a:endParaRPr lang="en-US"/>
        </a:p>
      </dgm:t>
    </dgm:pt>
    <dgm:pt modelId="{5CE120E8-AE95-D041-A642-6649C25699E9}" type="sibTrans" cxnId="{C199428B-DCAC-474E-B52E-98659BDB3D70}">
      <dgm:prSet/>
      <dgm:spPr/>
      <dgm:t>
        <a:bodyPr/>
        <a:lstStyle/>
        <a:p>
          <a:endParaRPr lang="en-US"/>
        </a:p>
      </dgm:t>
    </dgm:pt>
    <dgm:pt modelId="{21D8320A-74F3-794A-BBF6-7F37FEFC53D3}">
      <dgm:prSet phldrT="[Text]"/>
      <dgm:spPr/>
      <dgm:t>
        <a:bodyPr/>
        <a:lstStyle/>
        <a:p>
          <a:r>
            <a:rPr lang="en-US" dirty="0"/>
            <a:t>Incorporate feedback</a:t>
          </a:r>
        </a:p>
      </dgm:t>
    </dgm:pt>
    <dgm:pt modelId="{1D5946FC-EF6C-0F48-9CDE-A16A8C685AD9}" type="parTrans" cxnId="{C824ADAD-237E-7045-8E01-A311494FD3EE}">
      <dgm:prSet/>
      <dgm:spPr/>
      <dgm:t>
        <a:bodyPr/>
        <a:lstStyle/>
        <a:p>
          <a:endParaRPr lang="en-US"/>
        </a:p>
      </dgm:t>
    </dgm:pt>
    <dgm:pt modelId="{0CB3D2A8-1488-0940-8426-CC75BDABEDF3}" type="sibTrans" cxnId="{C824ADAD-237E-7045-8E01-A311494FD3EE}">
      <dgm:prSet/>
      <dgm:spPr/>
      <dgm:t>
        <a:bodyPr/>
        <a:lstStyle/>
        <a:p>
          <a:endParaRPr lang="en-US"/>
        </a:p>
      </dgm:t>
    </dgm:pt>
    <dgm:pt modelId="{62E88821-C962-0F44-863B-D72A61D83EEB}">
      <dgm:prSet phldrT="[Text]"/>
      <dgm:spPr/>
      <dgm:t>
        <a:bodyPr/>
        <a:lstStyle/>
        <a:p>
          <a:r>
            <a:rPr lang="en-US" dirty="0"/>
            <a:t>Primary Stakeholders</a:t>
          </a:r>
        </a:p>
      </dgm:t>
    </dgm:pt>
    <dgm:pt modelId="{3DE12ADB-CB43-3D45-B664-8F1438578872}" type="parTrans" cxnId="{B4641391-BFA7-374D-8888-46C5628D8AF5}">
      <dgm:prSet/>
      <dgm:spPr/>
      <dgm:t>
        <a:bodyPr/>
        <a:lstStyle/>
        <a:p>
          <a:endParaRPr lang="en-US"/>
        </a:p>
      </dgm:t>
    </dgm:pt>
    <dgm:pt modelId="{7B475549-9ABC-FB47-82AC-7AF8401B3A88}" type="sibTrans" cxnId="{B4641391-BFA7-374D-8888-46C5628D8AF5}">
      <dgm:prSet/>
      <dgm:spPr/>
      <dgm:t>
        <a:bodyPr/>
        <a:lstStyle/>
        <a:p>
          <a:endParaRPr lang="en-US"/>
        </a:p>
      </dgm:t>
    </dgm:pt>
    <dgm:pt modelId="{C3F356BB-0ED2-6644-BC73-9717D58077E4}">
      <dgm:prSet phldrT="[Text]"/>
      <dgm:spPr/>
      <dgm:t>
        <a:bodyPr/>
        <a:lstStyle/>
        <a:p>
          <a:r>
            <a:rPr lang="en-US" dirty="0"/>
            <a:t>Workshop 1</a:t>
          </a:r>
        </a:p>
      </dgm:t>
    </dgm:pt>
    <dgm:pt modelId="{0220063F-4554-5349-91A2-86139D44C05D}" type="parTrans" cxnId="{9B906CF9-8B58-E644-AB24-3629AA7D4DBF}">
      <dgm:prSet/>
      <dgm:spPr/>
      <dgm:t>
        <a:bodyPr/>
        <a:lstStyle/>
        <a:p>
          <a:endParaRPr lang="en-US"/>
        </a:p>
      </dgm:t>
    </dgm:pt>
    <dgm:pt modelId="{5BEC3FE0-1008-5B4F-9BF2-D38CF1A4AC5B}" type="sibTrans" cxnId="{9B906CF9-8B58-E644-AB24-3629AA7D4DBF}">
      <dgm:prSet/>
      <dgm:spPr/>
      <dgm:t>
        <a:bodyPr/>
        <a:lstStyle/>
        <a:p>
          <a:endParaRPr lang="en-US"/>
        </a:p>
      </dgm:t>
    </dgm:pt>
    <dgm:pt modelId="{6327977D-65E4-7140-83FA-6726A690E64B}">
      <dgm:prSet phldrT="[Text]"/>
      <dgm:spPr/>
      <dgm:t>
        <a:bodyPr/>
        <a:lstStyle/>
        <a:p>
          <a:r>
            <a:rPr lang="en-US" dirty="0"/>
            <a:t>Incorporate feedback</a:t>
          </a:r>
        </a:p>
      </dgm:t>
    </dgm:pt>
    <dgm:pt modelId="{05AAD4B2-A0B6-6A4B-A035-476BAECD367B}" type="parTrans" cxnId="{C7ECF5D7-F0B3-764D-918F-C78ECAC7B907}">
      <dgm:prSet/>
      <dgm:spPr/>
      <dgm:t>
        <a:bodyPr/>
        <a:lstStyle/>
        <a:p>
          <a:endParaRPr lang="en-US"/>
        </a:p>
      </dgm:t>
    </dgm:pt>
    <dgm:pt modelId="{D07EB5AE-05B2-884D-9B07-0C5802930893}" type="sibTrans" cxnId="{C7ECF5D7-F0B3-764D-918F-C78ECAC7B907}">
      <dgm:prSet/>
      <dgm:spPr/>
      <dgm:t>
        <a:bodyPr/>
        <a:lstStyle/>
        <a:p>
          <a:endParaRPr lang="en-US"/>
        </a:p>
      </dgm:t>
    </dgm:pt>
    <dgm:pt modelId="{A61250A6-8503-D24A-87D0-E2C515E163D0}">
      <dgm:prSet phldrT="[Text]"/>
      <dgm:spPr/>
      <dgm:t>
        <a:bodyPr/>
        <a:lstStyle/>
        <a:p>
          <a:r>
            <a:rPr lang="en-US" dirty="0"/>
            <a:t>Core Science Team</a:t>
          </a:r>
        </a:p>
      </dgm:t>
    </dgm:pt>
    <dgm:pt modelId="{E9B28B31-6AA8-4A45-8072-9D1B68820455}" type="parTrans" cxnId="{8A3F9C00-913C-2C4C-B2D5-02B6C137E308}">
      <dgm:prSet/>
      <dgm:spPr/>
      <dgm:t>
        <a:bodyPr/>
        <a:lstStyle/>
        <a:p>
          <a:endParaRPr lang="en-US"/>
        </a:p>
      </dgm:t>
    </dgm:pt>
    <dgm:pt modelId="{8FB7F73E-8983-6449-ABD6-7DACF289B14D}" type="sibTrans" cxnId="{8A3F9C00-913C-2C4C-B2D5-02B6C137E308}">
      <dgm:prSet/>
      <dgm:spPr/>
      <dgm:t>
        <a:bodyPr/>
        <a:lstStyle/>
        <a:p>
          <a:endParaRPr lang="en-US"/>
        </a:p>
      </dgm:t>
    </dgm:pt>
    <dgm:pt modelId="{58FE591A-CD64-9843-969C-5435B5FD56C7}">
      <dgm:prSet phldrT="[Text]"/>
      <dgm:spPr/>
      <dgm:t>
        <a:bodyPr/>
        <a:lstStyle/>
        <a:p>
          <a:r>
            <a:rPr lang="en-US" dirty="0"/>
            <a:t>Identify key technical barriers</a:t>
          </a:r>
        </a:p>
      </dgm:t>
    </dgm:pt>
    <dgm:pt modelId="{C4D50E71-855B-414B-AD5A-857E12CC513F}" type="parTrans" cxnId="{8F5EA789-B8EF-9C4A-855F-CDCA9046B0F0}">
      <dgm:prSet/>
      <dgm:spPr/>
      <dgm:t>
        <a:bodyPr/>
        <a:lstStyle/>
        <a:p>
          <a:endParaRPr lang="en-US"/>
        </a:p>
      </dgm:t>
    </dgm:pt>
    <dgm:pt modelId="{C93093A3-0CAB-1440-A6E2-F6BD152FB377}" type="sibTrans" cxnId="{8F5EA789-B8EF-9C4A-855F-CDCA9046B0F0}">
      <dgm:prSet/>
      <dgm:spPr/>
      <dgm:t>
        <a:bodyPr/>
        <a:lstStyle/>
        <a:p>
          <a:endParaRPr lang="en-US"/>
        </a:p>
      </dgm:t>
    </dgm:pt>
    <dgm:pt modelId="{3893D3DA-4F65-524D-96A0-1D3DF086250E}">
      <dgm:prSet phldrT="[Text]"/>
      <dgm:spPr/>
      <dgm:t>
        <a:bodyPr/>
        <a:lstStyle/>
        <a:p>
          <a:r>
            <a:rPr lang="en-US" dirty="0"/>
            <a:t>Refine services/products</a:t>
          </a:r>
        </a:p>
      </dgm:t>
    </dgm:pt>
    <dgm:pt modelId="{367A453B-4B9A-D544-81AE-152C5D0FFCF9}" type="parTrans" cxnId="{4F0AB21F-BDFA-E846-91C0-69E0E99E7895}">
      <dgm:prSet/>
      <dgm:spPr/>
      <dgm:t>
        <a:bodyPr/>
        <a:lstStyle/>
        <a:p>
          <a:endParaRPr lang="en-US"/>
        </a:p>
      </dgm:t>
    </dgm:pt>
    <dgm:pt modelId="{2FFB5E4F-7FB5-C347-B083-B1940C2AFE52}" type="sibTrans" cxnId="{4F0AB21F-BDFA-E846-91C0-69E0E99E7895}">
      <dgm:prSet/>
      <dgm:spPr/>
      <dgm:t>
        <a:bodyPr/>
        <a:lstStyle/>
        <a:p>
          <a:endParaRPr lang="en-US"/>
        </a:p>
      </dgm:t>
    </dgm:pt>
    <dgm:pt modelId="{8EF9AC63-B8DC-5145-9AE4-B43C739DD093}">
      <dgm:prSet/>
      <dgm:spPr/>
      <dgm:t>
        <a:bodyPr/>
        <a:lstStyle/>
        <a:p>
          <a:r>
            <a:rPr lang="en-US" dirty="0"/>
            <a:t>Seed Concept</a:t>
          </a:r>
        </a:p>
      </dgm:t>
    </dgm:pt>
    <dgm:pt modelId="{774DA9EA-2F97-0048-82D6-28914F0D5F46}" type="parTrans" cxnId="{DDA6B1E8-4F9E-064C-A58E-1766FDB2BCBD}">
      <dgm:prSet/>
      <dgm:spPr/>
      <dgm:t>
        <a:bodyPr/>
        <a:lstStyle/>
        <a:p>
          <a:endParaRPr lang="en-US"/>
        </a:p>
      </dgm:t>
    </dgm:pt>
    <dgm:pt modelId="{FC08449C-31BC-C249-9C67-BD4405C08B8C}" type="sibTrans" cxnId="{DDA6B1E8-4F9E-064C-A58E-1766FDB2BCBD}">
      <dgm:prSet/>
      <dgm:spPr/>
      <dgm:t>
        <a:bodyPr/>
        <a:lstStyle/>
        <a:p>
          <a:endParaRPr lang="en-US"/>
        </a:p>
      </dgm:t>
    </dgm:pt>
    <dgm:pt modelId="{862188C9-A537-FE40-93D0-88FEF9DBDCF2}">
      <dgm:prSet/>
      <dgm:spPr/>
      <dgm:t>
        <a:bodyPr/>
        <a:lstStyle/>
        <a:p>
          <a:r>
            <a:rPr lang="en-US" dirty="0"/>
            <a:t>Establish Core Principles</a:t>
          </a:r>
        </a:p>
      </dgm:t>
    </dgm:pt>
    <dgm:pt modelId="{0C7EA111-AE42-114D-8E60-3F5818655050}" type="parTrans" cxnId="{5065A099-D90D-9E40-A901-02AE4E1E78C6}">
      <dgm:prSet/>
      <dgm:spPr/>
      <dgm:t>
        <a:bodyPr/>
        <a:lstStyle/>
        <a:p>
          <a:endParaRPr lang="en-US"/>
        </a:p>
      </dgm:t>
    </dgm:pt>
    <dgm:pt modelId="{0E25A91B-0BDA-2347-AB8F-D09CE01C83FB}" type="sibTrans" cxnId="{5065A099-D90D-9E40-A901-02AE4E1E78C6}">
      <dgm:prSet/>
      <dgm:spPr/>
      <dgm:t>
        <a:bodyPr/>
        <a:lstStyle/>
        <a:p>
          <a:endParaRPr lang="en-US"/>
        </a:p>
      </dgm:t>
    </dgm:pt>
    <dgm:pt modelId="{09BBAC72-119C-0445-A5A5-0BD50D685847}">
      <dgm:prSet/>
      <dgm:spPr/>
      <dgm:t>
        <a:bodyPr/>
        <a:lstStyle/>
        <a:p>
          <a:r>
            <a:rPr lang="en-US" dirty="0"/>
            <a:t>Final Conceptual Model</a:t>
          </a:r>
        </a:p>
      </dgm:t>
    </dgm:pt>
    <dgm:pt modelId="{F312E7C7-3FE3-6546-B356-FA4F249D0068}" type="parTrans" cxnId="{2C5F4381-FB3D-674D-9675-5A0CB7DB3F28}">
      <dgm:prSet/>
      <dgm:spPr/>
      <dgm:t>
        <a:bodyPr/>
        <a:lstStyle/>
        <a:p>
          <a:endParaRPr lang="en-US"/>
        </a:p>
      </dgm:t>
    </dgm:pt>
    <dgm:pt modelId="{D780E1E1-C9F3-AB47-94B4-B3747D5910DF}" type="sibTrans" cxnId="{2C5F4381-FB3D-674D-9675-5A0CB7DB3F28}">
      <dgm:prSet/>
      <dgm:spPr/>
      <dgm:t>
        <a:bodyPr/>
        <a:lstStyle/>
        <a:p>
          <a:endParaRPr lang="en-US"/>
        </a:p>
      </dgm:t>
    </dgm:pt>
    <dgm:pt modelId="{8484E36B-77E2-3C42-9E3E-487609374A16}">
      <dgm:prSet phldrT="[Text]"/>
      <dgm:spPr/>
      <dgm:t>
        <a:bodyPr/>
        <a:lstStyle/>
        <a:p>
          <a:r>
            <a:rPr lang="en-US" dirty="0"/>
            <a:t>Refine conceptual model</a:t>
          </a:r>
        </a:p>
      </dgm:t>
    </dgm:pt>
    <dgm:pt modelId="{27EE061E-215E-D740-82EA-C5BCBA42CC1F}" type="parTrans" cxnId="{FFC7B22A-3DE3-FD4E-98AC-680A98EE7330}">
      <dgm:prSet/>
      <dgm:spPr/>
      <dgm:t>
        <a:bodyPr/>
        <a:lstStyle/>
        <a:p>
          <a:endParaRPr lang="en-US"/>
        </a:p>
      </dgm:t>
    </dgm:pt>
    <dgm:pt modelId="{AD28E26D-A64B-D740-919E-9E83BABA0343}" type="sibTrans" cxnId="{FFC7B22A-3DE3-FD4E-98AC-680A98EE7330}">
      <dgm:prSet/>
      <dgm:spPr/>
      <dgm:t>
        <a:bodyPr/>
        <a:lstStyle/>
        <a:p>
          <a:endParaRPr lang="en-US"/>
        </a:p>
      </dgm:t>
    </dgm:pt>
    <dgm:pt modelId="{19AEEFD8-B8D6-E642-9780-3B5A48A244D8}">
      <dgm:prSet phldrT="[Text]"/>
      <dgm:spPr/>
      <dgm:t>
        <a:bodyPr/>
        <a:lstStyle/>
        <a:p>
          <a:r>
            <a:rPr lang="en-US" dirty="0"/>
            <a:t>Refine conceptual model</a:t>
          </a:r>
        </a:p>
      </dgm:t>
    </dgm:pt>
    <dgm:pt modelId="{6E3BB17B-C355-5845-A11A-0209EF2D056C}" type="parTrans" cxnId="{415B4B59-2BA4-284C-8EFC-2A70381C6D4B}">
      <dgm:prSet/>
      <dgm:spPr/>
      <dgm:t>
        <a:bodyPr/>
        <a:lstStyle/>
        <a:p>
          <a:endParaRPr lang="en-US"/>
        </a:p>
      </dgm:t>
    </dgm:pt>
    <dgm:pt modelId="{49B8F783-5403-E04A-8D86-F1B01C63F892}" type="sibTrans" cxnId="{415B4B59-2BA4-284C-8EFC-2A70381C6D4B}">
      <dgm:prSet/>
      <dgm:spPr/>
      <dgm:t>
        <a:bodyPr/>
        <a:lstStyle/>
        <a:p>
          <a:endParaRPr lang="en-US"/>
        </a:p>
      </dgm:t>
    </dgm:pt>
    <dgm:pt modelId="{378788EA-0CC6-2A46-A79E-C4CC61D5DD15}">
      <dgm:prSet/>
      <dgm:spPr/>
      <dgm:t>
        <a:bodyPr/>
        <a:lstStyle/>
        <a:p>
          <a:r>
            <a:rPr lang="en-US" dirty="0"/>
            <a:t>Road map for services/products</a:t>
          </a:r>
        </a:p>
      </dgm:t>
    </dgm:pt>
    <dgm:pt modelId="{EE0F047F-4319-6946-B805-48B1263114BE}" type="parTrans" cxnId="{57074457-6D7E-E141-967D-FDE41B0E0184}">
      <dgm:prSet/>
      <dgm:spPr/>
      <dgm:t>
        <a:bodyPr/>
        <a:lstStyle/>
        <a:p>
          <a:endParaRPr lang="en-US"/>
        </a:p>
      </dgm:t>
    </dgm:pt>
    <dgm:pt modelId="{338736DF-6128-C94C-AC08-828FE8B9F5D1}" type="sibTrans" cxnId="{57074457-6D7E-E141-967D-FDE41B0E0184}">
      <dgm:prSet/>
      <dgm:spPr/>
      <dgm:t>
        <a:bodyPr/>
        <a:lstStyle/>
        <a:p>
          <a:endParaRPr lang="en-US"/>
        </a:p>
      </dgm:t>
    </dgm:pt>
    <dgm:pt modelId="{17D3B474-0D09-D644-ADC0-A4692319D769}">
      <dgm:prSet/>
      <dgm:spPr/>
      <dgm:t>
        <a:bodyPr/>
        <a:lstStyle/>
        <a:p>
          <a:r>
            <a:rPr lang="en-US" dirty="0"/>
            <a:t>Level of Effort</a:t>
          </a:r>
        </a:p>
      </dgm:t>
    </dgm:pt>
    <dgm:pt modelId="{EAB8B14B-2752-7C4F-93E0-0C2CDF7053AD}" type="parTrans" cxnId="{49FBCFB7-1AB6-D045-BFF4-88A3F6E5F73C}">
      <dgm:prSet/>
      <dgm:spPr/>
      <dgm:t>
        <a:bodyPr/>
        <a:lstStyle/>
        <a:p>
          <a:endParaRPr lang="en-US"/>
        </a:p>
      </dgm:t>
    </dgm:pt>
    <dgm:pt modelId="{31C3BA55-174B-454C-AAE1-705B2C0C8878}" type="sibTrans" cxnId="{49FBCFB7-1AB6-D045-BFF4-88A3F6E5F73C}">
      <dgm:prSet/>
      <dgm:spPr/>
      <dgm:t>
        <a:bodyPr/>
        <a:lstStyle/>
        <a:p>
          <a:endParaRPr lang="en-US"/>
        </a:p>
      </dgm:t>
    </dgm:pt>
    <dgm:pt modelId="{DD9889FC-454C-954B-B563-0069474193F2}">
      <dgm:prSet/>
      <dgm:spPr/>
      <dgm:t>
        <a:bodyPr/>
        <a:lstStyle/>
        <a:p>
          <a:r>
            <a:rPr lang="en-US" dirty="0"/>
            <a:t>Scope development </a:t>
          </a:r>
          <a:r>
            <a:rPr lang="en-US" i="0" dirty="0"/>
            <a:t>and</a:t>
          </a:r>
          <a:r>
            <a:rPr lang="en-US" i="1" dirty="0"/>
            <a:t> </a:t>
          </a:r>
          <a:r>
            <a:rPr lang="en-US" i="0" dirty="0"/>
            <a:t>support</a:t>
          </a:r>
          <a:endParaRPr lang="en-US" dirty="0"/>
        </a:p>
      </dgm:t>
    </dgm:pt>
    <dgm:pt modelId="{0127CD17-0EBB-E749-AC2E-8C31BA75F087}" type="parTrans" cxnId="{FFAD205E-5565-CC45-8272-325EB5C71286}">
      <dgm:prSet/>
      <dgm:spPr/>
      <dgm:t>
        <a:bodyPr/>
        <a:lstStyle/>
        <a:p>
          <a:endParaRPr lang="en-US"/>
        </a:p>
      </dgm:t>
    </dgm:pt>
    <dgm:pt modelId="{F4083A8B-95F1-2B47-B7EC-CEC5FC1D870B}" type="sibTrans" cxnId="{FFAD205E-5565-CC45-8272-325EB5C71286}">
      <dgm:prSet/>
      <dgm:spPr/>
      <dgm:t>
        <a:bodyPr/>
        <a:lstStyle/>
        <a:p>
          <a:endParaRPr lang="en-US"/>
        </a:p>
      </dgm:t>
    </dgm:pt>
    <dgm:pt modelId="{899C68AB-E2C0-A745-9156-D5A022982DE9}">
      <dgm:prSet/>
      <dgm:spPr/>
      <dgm:t>
        <a:bodyPr/>
        <a:lstStyle/>
        <a:p>
          <a:r>
            <a:rPr lang="en-US" dirty="0"/>
            <a:t>Define milestones</a:t>
          </a:r>
        </a:p>
      </dgm:t>
    </dgm:pt>
    <dgm:pt modelId="{24F4A71A-73F9-DC4B-A50C-9E14BDAD6A9F}" type="parTrans" cxnId="{69D76DDD-2A28-2442-864A-F26A7FF85F00}">
      <dgm:prSet/>
      <dgm:spPr/>
      <dgm:t>
        <a:bodyPr/>
        <a:lstStyle/>
        <a:p>
          <a:endParaRPr lang="en-US"/>
        </a:p>
      </dgm:t>
    </dgm:pt>
    <dgm:pt modelId="{10401744-5798-7A42-9D80-063609297D94}" type="sibTrans" cxnId="{69D76DDD-2A28-2442-864A-F26A7FF85F00}">
      <dgm:prSet/>
      <dgm:spPr/>
      <dgm:t>
        <a:bodyPr/>
        <a:lstStyle/>
        <a:p>
          <a:endParaRPr lang="en-US"/>
        </a:p>
      </dgm:t>
    </dgm:pt>
    <dgm:pt modelId="{7B5A4EA0-5A7E-764D-9831-F0407ED05133}" type="pres">
      <dgm:prSet presAssocID="{409CC863-CF56-D94C-8A1B-3A208A10479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AED888A-5EFA-1342-9E22-B6D38C1DCC2B}" type="pres">
      <dgm:prSet presAssocID="{09BBAC72-119C-0445-A5A5-0BD50D685847}" presName="circle1" presStyleLbl="node1" presStyleIdx="0" presStyleCnt="5" custScaleY="98870" custLinFactNeighborY="158"/>
      <dgm:spPr/>
    </dgm:pt>
    <dgm:pt modelId="{A6D64531-5441-FF42-A75F-E1F77D0BBCE1}" type="pres">
      <dgm:prSet presAssocID="{09BBAC72-119C-0445-A5A5-0BD50D685847}" presName="space" presStyleCnt="0"/>
      <dgm:spPr/>
    </dgm:pt>
    <dgm:pt modelId="{D1C6B002-8B6E-CD4D-A7EF-27ACC4D5D6A4}" type="pres">
      <dgm:prSet presAssocID="{09BBAC72-119C-0445-A5A5-0BD50D685847}" presName="rect1" presStyleLbl="alignAcc1" presStyleIdx="0" presStyleCnt="5" custScaleY="99186"/>
      <dgm:spPr/>
    </dgm:pt>
    <dgm:pt modelId="{06C909E0-5547-BC49-9913-25BB3726D768}" type="pres">
      <dgm:prSet presAssocID="{0A072C74-11A3-5D40-B6C5-5E9EDE9EC0E5}" presName="vertSpace2" presStyleLbl="node1" presStyleIdx="0" presStyleCnt="5"/>
      <dgm:spPr/>
    </dgm:pt>
    <dgm:pt modelId="{89FF9C07-39C2-4F4E-AB64-55ECD4268048}" type="pres">
      <dgm:prSet presAssocID="{0A072C74-11A3-5D40-B6C5-5E9EDE9EC0E5}" presName="circle2" presStyleLbl="node1" presStyleIdx="1" presStyleCnt="5" custScaleY="99262"/>
      <dgm:spPr/>
    </dgm:pt>
    <dgm:pt modelId="{62AC8ECB-E1BD-534A-A9E3-D3777F1572CE}" type="pres">
      <dgm:prSet presAssocID="{0A072C74-11A3-5D40-B6C5-5E9EDE9EC0E5}" presName="rect2" presStyleLbl="alignAcc1" presStyleIdx="1" presStyleCnt="5" custScaleY="98006" custLinFactNeighborX="20" custLinFactNeighborY="628"/>
      <dgm:spPr/>
    </dgm:pt>
    <dgm:pt modelId="{3ABD605B-F34C-1247-8210-8B65B563A1DB}" type="pres">
      <dgm:prSet presAssocID="{62E88821-C962-0F44-863B-D72A61D83EEB}" presName="vertSpace3" presStyleLbl="node1" presStyleIdx="1" presStyleCnt="5"/>
      <dgm:spPr/>
    </dgm:pt>
    <dgm:pt modelId="{E41907B1-A3A9-2540-994E-240FA776BA13}" type="pres">
      <dgm:prSet presAssocID="{62E88821-C962-0F44-863B-D72A61D83EEB}" presName="circle3" presStyleLbl="node1" presStyleIdx="2" presStyleCnt="5"/>
      <dgm:spPr/>
    </dgm:pt>
    <dgm:pt modelId="{2A80C610-CD5D-2044-8DB0-967E4BA05892}" type="pres">
      <dgm:prSet presAssocID="{62E88821-C962-0F44-863B-D72A61D83EEB}" presName="rect3" presStyleLbl="alignAcc1" presStyleIdx="2" presStyleCnt="5"/>
      <dgm:spPr/>
    </dgm:pt>
    <dgm:pt modelId="{31D5DCD5-FD96-FD4B-996E-45AB4E54B5FA}" type="pres">
      <dgm:prSet presAssocID="{A61250A6-8503-D24A-87D0-E2C515E163D0}" presName="vertSpace4" presStyleLbl="node1" presStyleIdx="2" presStyleCnt="5"/>
      <dgm:spPr/>
    </dgm:pt>
    <dgm:pt modelId="{B436935F-B12C-DF44-B255-ABAB325D913D}" type="pres">
      <dgm:prSet presAssocID="{A61250A6-8503-D24A-87D0-E2C515E163D0}" presName="circle4" presStyleLbl="node1" presStyleIdx="3" presStyleCnt="5"/>
      <dgm:spPr/>
    </dgm:pt>
    <dgm:pt modelId="{FD650B1B-2C49-484D-9608-EBC78E5CC382}" type="pres">
      <dgm:prSet presAssocID="{A61250A6-8503-D24A-87D0-E2C515E163D0}" presName="rect4" presStyleLbl="alignAcc1" presStyleIdx="3" presStyleCnt="5"/>
      <dgm:spPr/>
    </dgm:pt>
    <dgm:pt modelId="{8BF5E1EC-81EB-E341-9815-EFC044E9BA0E}" type="pres">
      <dgm:prSet presAssocID="{8EF9AC63-B8DC-5145-9AE4-B43C739DD093}" presName="vertSpace5" presStyleLbl="node1" presStyleIdx="3" presStyleCnt="5"/>
      <dgm:spPr/>
    </dgm:pt>
    <dgm:pt modelId="{66CB0D65-E5D1-0341-8495-1E40AC62D13A}" type="pres">
      <dgm:prSet presAssocID="{8EF9AC63-B8DC-5145-9AE4-B43C739DD093}" presName="circle5" presStyleLbl="node1" presStyleIdx="4" presStyleCnt="5" custScaleY="100689"/>
      <dgm:spPr/>
    </dgm:pt>
    <dgm:pt modelId="{E7AD5623-EB38-C145-AC06-1CF0CE906535}" type="pres">
      <dgm:prSet presAssocID="{8EF9AC63-B8DC-5145-9AE4-B43C739DD093}" presName="rect5" presStyleLbl="alignAcc1" presStyleIdx="4" presStyleCnt="5"/>
      <dgm:spPr/>
    </dgm:pt>
    <dgm:pt modelId="{0963B428-FADD-2944-99B7-90B755DF9B53}" type="pres">
      <dgm:prSet presAssocID="{09BBAC72-119C-0445-A5A5-0BD50D685847}" presName="rect1ParTx" presStyleLbl="alignAcc1" presStyleIdx="4" presStyleCnt="5">
        <dgm:presLayoutVars>
          <dgm:chMax val="1"/>
          <dgm:bulletEnabled val="1"/>
        </dgm:presLayoutVars>
      </dgm:prSet>
      <dgm:spPr/>
    </dgm:pt>
    <dgm:pt modelId="{3945824A-B6FA-634E-A53D-46D25F0737C0}" type="pres">
      <dgm:prSet presAssocID="{09BBAC72-119C-0445-A5A5-0BD50D685847}" presName="rect1ChTx" presStyleLbl="alignAcc1" presStyleIdx="4" presStyleCnt="5">
        <dgm:presLayoutVars>
          <dgm:bulletEnabled val="1"/>
        </dgm:presLayoutVars>
      </dgm:prSet>
      <dgm:spPr/>
    </dgm:pt>
    <dgm:pt modelId="{AD5C237C-83CF-C948-BB5F-BF31FA8BEC1C}" type="pres">
      <dgm:prSet presAssocID="{0A072C74-11A3-5D40-B6C5-5E9EDE9EC0E5}" presName="rect2ParTx" presStyleLbl="alignAcc1" presStyleIdx="4" presStyleCnt="5">
        <dgm:presLayoutVars>
          <dgm:chMax val="1"/>
          <dgm:bulletEnabled val="1"/>
        </dgm:presLayoutVars>
      </dgm:prSet>
      <dgm:spPr/>
    </dgm:pt>
    <dgm:pt modelId="{D43804D0-FFC0-244F-8CAE-CE3F3DBA2A46}" type="pres">
      <dgm:prSet presAssocID="{0A072C74-11A3-5D40-B6C5-5E9EDE9EC0E5}" presName="rect2ChTx" presStyleLbl="alignAcc1" presStyleIdx="4" presStyleCnt="5">
        <dgm:presLayoutVars>
          <dgm:bulletEnabled val="1"/>
        </dgm:presLayoutVars>
      </dgm:prSet>
      <dgm:spPr/>
    </dgm:pt>
    <dgm:pt modelId="{09585327-E18C-3946-9A07-1E61A060DDA2}" type="pres">
      <dgm:prSet presAssocID="{62E88821-C962-0F44-863B-D72A61D83EEB}" presName="rect3ParTx" presStyleLbl="alignAcc1" presStyleIdx="4" presStyleCnt="5">
        <dgm:presLayoutVars>
          <dgm:chMax val="1"/>
          <dgm:bulletEnabled val="1"/>
        </dgm:presLayoutVars>
      </dgm:prSet>
      <dgm:spPr/>
    </dgm:pt>
    <dgm:pt modelId="{CF106574-94F1-564A-9934-05141971DBC4}" type="pres">
      <dgm:prSet presAssocID="{62E88821-C962-0F44-863B-D72A61D83EEB}" presName="rect3ChTx" presStyleLbl="alignAcc1" presStyleIdx="4" presStyleCnt="5">
        <dgm:presLayoutVars>
          <dgm:bulletEnabled val="1"/>
        </dgm:presLayoutVars>
      </dgm:prSet>
      <dgm:spPr/>
    </dgm:pt>
    <dgm:pt modelId="{2824A8C7-617D-0341-808B-8D1D67EE09EF}" type="pres">
      <dgm:prSet presAssocID="{A61250A6-8503-D24A-87D0-E2C515E163D0}" presName="rect4ParTx" presStyleLbl="alignAcc1" presStyleIdx="4" presStyleCnt="5">
        <dgm:presLayoutVars>
          <dgm:chMax val="1"/>
          <dgm:bulletEnabled val="1"/>
        </dgm:presLayoutVars>
      </dgm:prSet>
      <dgm:spPr/>
    </dgm:pt>
    <dgm:pt modelId="{3C57A81E-B25B-A646-8B2C-155B6321EABD}" type="pres">
      <dgm:prSet presAssocID="{A61250A6-8503-D24A-87D0-E2C515E163D0}" presName="rect4ChTx" presStyleLbl="alignAcc1" presStyleIdx="4" presStyleCnt="5">
        <dgm:presLayoutVars>
          <dgm:bulletEnabled val="1"/>
        </dgm:presLayoutVars>
      </dgm:prSet>
      <dgm:spPr/>
    </dgm:pt>
    <dgm:pt modelId="{2C601E1B-B00C-4C4B-B019-6CA7768641D6}" type="pres">
      <dgm:prSet presAssocID="{8EF9AC63-B8DC-5145-9AE4-B43C739DD093}" presName="rect5ParTx" presStyleLbl="alignAcc1" presStyleIdx="4" presStyleCnt="5">
        <dgm:presLayoutVars>
          <dgm:chMax val="1"/>
          <dgm:bulletEnabled val="1"/>
        </dgm:presLayoutVars>
      </dgm:prSet>
      <dgm:spPr/>
    </dgm:pt>
    <dgm:pt modelId="{E095E80C-EF86-824F-A5E4-2DDE2AB85525}" type="pres">
      <dgm:prSet presAssocID="{8EF9AC63-B8DC-5145-9AE4-B43C739DD093}" presName="rect5ChTx" presStyleLbl="alignAcc1" presStyleIdx="4" presStyleCnt="5">
        <dgm:presLayoutVars>
          <dgm:bulletEnabled val="1"/>
        </dgm:presLayoutVars>
      </dgm:prSet>
      <dgm:spPr/>
    </dgm:pt>
  </dgm:ptLst>
  <dgm:cxnLst>
    <dgm:cxn modelId="{8A3F9C00-913C-2C4C-B2D5-02B6C137E308}" srcId="{409CC863-CF56-D94C-8A1B-3A208A104795}" destId="{A61250A6-8503-D24A-87D0-E2C515E163D0}" srcOrd="3" destOrd="0" parTransId="{E9B28B31-6AA8-4A45-8072-9D1B68820455}" sibTransId="{8FB7F73E-8983-6449-ABD6-7DACF289B14D}"/>
    <dgm:cxn modelId="{1CCEA901-C219-FA4C-8082-07214703CBA1}" type="presOf" srcId="{8EF9AC63-B8DC-5145-9AE4-B43C739DD093}" destId="{2C601E1B-B00C-4C4B-B019-6CA7768641D6}" srcOrd="1" destOrd="0" presId="urn:microsoft.com/office/officeart/2005/8/layout/target3"/>
    <dgm:cxn modelId="{4F0AB21F-BDFA-E846-91C0-69E0E99E7895}" srcId="{A61250A6-8503-D24A-87D0-E2C515E163D0}" destId="{3893D3DA-4F65-524D-96A0-1D3DF086250E}" srcOrd="1" destOrd="0" parTransId="{367A453B-4B9A-D544-81AE-152C5D0FFCF9}" sibTransId="{2FFB5E4F-7FB5-C347-B083-B1940C2AFE52}"/>
    <dgm:cxn modelId="{CDD97029-2200-444A-BDF1-7D25ADB69E8E}" srcId="{409CC863-CF56-D94C-8A1B-3A208A104795}" destId="{0A072C74-11A3-5D40-B6C5-5E9EDE9EC0E5}" srcOrd="1" destOrd="0" parTransId="{5580DB5B-A513-0F42-86C8-31A54A9244B1}" sibTransId="{1964D281-2727-C945-9674-23988C60B430}"/>
    <dgm:cxn modelId="{FFC7B22A-3DE3-FD4E-98AC-680A98EE7330}" srcId="{62E88821-C962-0F44-863B-D72A61D83EEB}" destId="{8484E36B-77E2-3C42-9E3E-487609374A16}" srcOrd="2" destOrd="0" parTransId="{27EE061E-215E-D740-82EA-C5BCBA42CC1F}" sibTransId="{AD28E26D-A64B-D740-919E-9E83BABA0343}"/>
    <dgm:cxn modelId="{B902DA38-0AF9-2947-8D56-E1F0B81971F8}" type="presOf" srcId="{811DA1B8-5A20-D34F-88C4-648929DC16EF}" destId="{D43804D0-FFC0-244F-8CAE-CE3F3DBA2A46}" srcOrd="0" destOrd="0" presId="urn:microsoft.com/office/officeart/2005/8/layout/target3"/>
    <dgm:cxn modelId="{FFAD205E-5565-CC45-8272-325EB5C71286}" srcId="{09BBAC72-119C-0445-A5A5-0BD50D685847}" destId="{DD9889FC-454C-954B-B563-0069474193F2}" srcOrd="2" destOrd="0" parTransId="{0127CD17-0EBB-E749-AC2E-8C31BA75F087}" sibTransId="{F4083A8B-95F1-2B47-B7EC-CEC5FC1D870B}"/>
    <dgm:cxn modelId="{CC481560-A39A-7444-B92B-C5C7CC9CE23F}" type="presOf" srcId="{DD9889FC-454C-954B-B563-0069474193F2}" destId="{3945824A-B6FA-634E-A53D-46D25F0737C0}" srcOrd="0" destOrd="2" presId="urn:microsoft.com/office/officeart/2005/8/layout/target3"/>
    <dgm:cxn modelId="{E42C6261-4C90-174D-9ED5-F6EA29AF9C35}" type="presOf" srcId="{8EF9AC63-B8DC-5145-9AE4-B43C739DD093}" destId="{E7AD5623-EB38-C145-AC06-1CF0CE906535}" srcOrd="0" destOrd="0" presId="urn:microsoft.com/office/officeart/2005/8/layout/target3"/>
    <dgm:cxn modelId="{5E141843-E966-9541-B220-2E460B4A67F2}" type="presOf" srcId="{62E88821-C962-0F44-863B-D72A61D83EEB}" destId="{2A80C610-CD5D-2044-8DB0-967E4BA05892}" srcOrd="0" destOrd="0" presId="urn:microsoft.com/office/officeart/2005/8/layout/target3"/>
    <dgm:cxn modelId="{62EDF946-981B-B740-8BA0-9C990B555F98}" type="presOf" srcId="{19AEEFD8-B8D6-E642-9780-3B5A48A244D8}" destId="{D43804D0-FFC0-244F-8CAE-CE3F3DBA2A46}" srcOrd="0" destOrd="2" presId="urn:microsoft.com/office/officeart/2005/8/layout/target3"/>
    <dgm:cxn modelId="{7EE0D06F-048D-B64E-9093-85F80957CD68}" type="presOf" srcId="{C3F356BB-0ED2-6644-BC73-9717D58077E4}" destId="{CF106574-94F1-564A-9934-05141971DBC4}" srcOrd="0" destOrd="0" presId="urn:microsoft.com/office/officeart/2005/8/layout/target3"/>
    <dgm:cxn modelId="{2A468571-DD2A-8149-874D-7A652CD81BBF}" type="presOf" srcId="{378788EA-0CC6-2A46-A79E-C4CC61D5DD15}" destId="{3945824A-B6FA-634E-A53D-46D25F0737C0}" srcOrd="0" destOrd="0" presId="urn:microsoft.com/office/officeart/2005/8/layout/target3"/>
    <dgm:cxn modelId="{500E1773-5E60-404D-8087-D2DD8BBA853B}" type="presOf" srcId="{409CC863-CF56-D94C-8A1B-3A208A104795}" destId="{7B5A4EA0-5A7E-764D-9831-F0407ED05133}" srcOrd="0" destOrd="0" presId="urn:microsoft.com/office/officeart/2005/8/layout/target3"/>
    <dgm:cxn modelId="{57074457-6D7E-E141-967D-FDE41B0E0184}" srcId="{09BBAC72-119C-0445-A5A5-0BD50D685847}" destId="{378788EA-0CC6-2A46-A79E-C4CC61D5DD15}" srcOrd="0" destOrd="0" parTransId="{EE0F047F-4319-6946-B805-48B1263114BE}" sibTransId="{338736DF-6128-C94C-AC08-828FE8B9F5D1}"/>
    <dgm:cxn modelId="{B47EDA57-330C-DB4C-82E9-CD5DF4FCBBDE}" type="presOf" srcId="{21D8320A-74F3-794A-BBF6-7F37FEFC53D3}" destId="{D43804D0-FFC0-244F-8CAE-CE3F3DBA2A46}" srcOrd="0" destOrd="1" presId="urn:microsoft.com/office/officeart/2005/8/layout/target3"/>
    <dgm:cxn modelId="{415B4B59-2BA4-284C-8EFC-2A70381C6D4B}" srcId="{0A072C74-11A3-5D40-B6C5-5E9EDE9EC0E5}" destId="{19AEEFD8-B8D6-E642-9780-3B5A48A244D8}" srcOrd="2" destOrd="0" parTransId="{6E3BB17B-C355-5845-A11A-0209EF2D056C}" sibTransId="{49B8F783-5403-E04A-8D86-F1B01C63F892}"/>
    <dgm:cxn modelId="{44CBFD59-8E87-DD44-AE9E-16D4BF4ABDB8}" type="presOf" srcId="{8484E36B-77E2-3C42-9E3E-487609374A16}" destId="{CF106574-94F1-564A-9934-05141971DBC4}" srcOrd="0" destOrd="2" presId="urn:microsoft.com/office/officeart/2005/8/layout/target3"/>
    <dgm:cxn modelId="{EB72DC7B-E794-A346-868E-8839D6166D30}" type="presOf" srcId="{6327977D-65E4-7140-83FA-6726A690E64B}" destId="{CF106574-94F1-564A-9934-05141971DBC4}" srcOrd="0" destOrd="1" presId="urn:microsoft.com/office/officeart/2005/8/layout/target3"/>
    <dgm:cxn modelId="{4FF8BE7E-E2AA-5B43-91C0-4238FA4C79A7}" type="presOf" srcId="{862188C9-A537-FE40-93D0-88FEF9DBDCF2}" destId="{E095E80C-EF86-824F-A5E4-2DDE2AB85525}" srcOrd="0" destOrd="0" presId="urn:microsoft.com/office/officeart/2005/8/layout/target3"/>
    <dgm:cxn modelId="{2C5F4381-FB3D-674D-9675-5A0CB7DB3F28}" srcId="{409CC863-CF56-D94C-8A1B-3A208A104795}" destId="{09BBAC72-119C-0445-A5A5-0BD50D685847}" srcOrd="0" destOrd="0" parTransId="{F312E7C7-3FE3-6546-B356-FA4F249D0068}" sibTransId="{D780E1E1-C9F3-AB47-94B4-B3747D5910DF}"/>
    <dgm:cxn modelId="{8F5EA789-B8EF-9C4A-855F-CDCA9046B0F0}" srcId="{A61250A6-8503-D24A-87D0-E2C515E163D0}" destId="{58FE591A-CD64-9843-969C-5435B5FD56C7}" srcOrd="0" destOrd="0" parTransId="{C4D50E71-855B-414B-AD5A-857E12CC513F}" sibTransId="{C93093A3-0CAB-1440-A6E2-F6BD152FB377}"/>
    <dgm:cxn modelId="{90AF308A-5D71-7347-AD8C-D261D1008BB4}" type="presOf" srcId="{0A072C74-11A3-5D40-B6C5-5E9EDE9EC0E5}" destId="{AD5C237C-83CF-C948-BB5F-BF31FA8BEC1C}" srcOrd="1" destOrd="0" presId="urn:microsoft.com/office/officeart/2005/8/layout/target3"/>
    <dgm:cxn modelId="{C199428B-DCAC-474E-B52E-98659BDB3D70}" srcId="{0A072C74-11A3-5D40-B6C5-5E9EDE9EC0E5}" destId="{811DA1B8-5A20-D34F-88C4-648929DC16EF}" srcOrd="0" destOrd="0" parTransId="{F908EDB0-3658-B24B-AE3A-5DD9999AF16E}" sibTransId="{5CE120E8-AE95-D041-A642-6649C25699E9}"/>
    <dgm:cxn modelId="{EE538E90-BD9F-844A-96C4-9C4A92CF290A}" type="presOf" srcId="{09BBAC72-119C-0445-A5A5-0BD50D685847}" destId="{D1C6B002-8B6E-CD4D-A7EF-27ACC4D5D6A4}" srcOrd="0" destOrd="0" presId="urn:microsoft.com/office/officeart/2005/8/layout/target3"/>
    <dgm:cxn modelId="{B4641391-BFA7-374D-8888-46C5628D8AF5}" srcId="{409CC863-CF56-D94C-8A1B-3A208A104795}" destId="{62E88821-C962-0F44-863B-D72A61D83EEB}" srcOrd="2" destOrd="0" parTransId="{3DE12ADB-CB43-3D45-B664-8F1438578872}" sibTransId="{7B475549-9ABC-FB47-82AC-7AF8401B3A88}"/>
    <dgm:cxn modelId="{5065A099-D90D-9E40-A901-02AE4E1E78C6}" srcId="{8EF9AC63-B8DC-5145-9AE4-B43C739DD093}" destId="{862188C9-A537-FE40-93D0-88FEF9DBDCF2}" srcOrd="0" destOrd="0" parTransId="{0C7EA111-AE42-114D-8E60-3F5818655050}" sibTransId="{0E25A91B-0BDA-2347-AB8F-D09CE01C83FB}"/>
    <dgm:cxn modelId="{4E5777A4-1C3D-FF40-85D1-F8B2909B0EA6}" type="presOf" srcId="{A61250A6-8503-D24A-87D0-E2C515E163D0}" destId="{2824A8C7-617D-0341-808B-8D1D67EE09EF}" srcOrd="1" destOrd="0" presId="urn:microsoft.com/office/officeart/2005/8/layout/target3"/>
    <dgm:cxn modelId="{B3B818A8-2AF1-104D-87DE-D7157DB35600}" type="presOf" srcId="{899C68AB-E2C0-A745-9156-D5A022982DE9}" destId="{E095E80C-EF86-824F-A5E4-2DDE2AB85525}" srcOrd="0" destOrd="1" presId="urn:microsoft.com/office/officeart/2005/8/layout/target3"/>
    <dgm:cxn modelId="{C3C217AD-278F-5149-9C23-EE01F0C5859E}" type="presOf" srcId="{A61250A6-8503-D24A-87D0-E2C515E163D0}" destId="{FD650B1B-2C49-484D-9608-EBC78E5CC382}" srcOrd="0" destOrd="0" presId="urn:microsoft.com/office/officeart/2005/8/layout/target3"/>
    <dgm:cxn modelId="{C824ADAD-237E-7045-8E01-A311494FD3EE}" srcId="{0A072C74-11A3-5D40-B6C5-5E9EDE9EC0E5}" destId="{21D8320A-74F3-794A-BBF6-7F37FEFC53D3}" srcOrd="1" destOrd="0" parTransId="{1D5946FC-EF6C-0F48-9CDE-A16A8C685AD9}" sibTransId="{0CB3D2A8-1488-0940-8426-CC75BDABEDF3}"/>
    <dgm:cxn modelId="{D8BB41B3-B705-FC4B-A1BB-42B0F953163E}" type="presOf" srcId="{3893D3DA-4F65-524D-96A0-1D3DF086250E}" destId="{3C57A81E-B25B-A646-8B2C-155B6321EABD}" srcOrd="0" destOrd="1" presId="urn:microsoft.com/office/officeart/2005/8/layout/target3"/>
    <dgm:cxn modelId="{49FBCFB7-1AB6-D045-BFF4-88A3F6E5F73C}" srcId="{09BBAC72-119C-0445-A5A5-0BD50D685847}" destId="{17D3B474-0D09-D644-ADC0-A4692319D769}" srcOrd="1" destOrd="0" parTransId="{EAB8B14B-2752-7C4F-93E0-0C2CDF7053AD}" sibTransId="{31C3BA55-174B-454C-AAE1-705B2C0C8878}"/>
    <dgm:cxn modelId="{0D301EC3-47BD-8645-8989-71007D9A9A88}" type="presOf" srcId="{58FE591A-CD64-9843-969C-5435B5FD56C7}" destId="{3C57A81E-B25B-A646-8B2C-155B6321EABD}" srcOrd="0" destOrd="0" presId="urn:microsoft.com/office/officeart/2005/8/layout/target3"/>
    <dgm:cxn modelId="{A1CA84D2-2A82-684B-A0DC-D2F4FEC98270}" type="presOf" srcId="{17D3B474-0D09-D644-ADC0-A4692319D769}" destId="{3945824A-B6FA-634E-A53D-46D25F0737C0}" srcOrd="0" destOrd="1" presId="urn:microsoft.com/office/officeart/2005/8/layout/target3"/>
    <dgm:cxn modelId="{C7ECF5D7-F0B3-764D-918F-C78ECAC7B907}" srcId="{62E88821-C962-0F44-863B-D72A61D83EEB}" destId="{6327977D-65E4-7140-83FA-6726A690E64B}" srcOrd="1" destOrd="0" parTransId="{05AAD4B2-A0B6-6A4B-A035-476BAECD367B}" sibTransId="{D07EB5AE-05B2-884D-9B07-0C5802930893}"/>
    <dgm:cxn modelId="{69D76DDD-2A28-2442-864A-F26A7FF85F00}" srcId="{8EF9AC63-B8DC-5145-9AE4-B43C739DD093}" destId="{899C68AB-E2C0-A745-9156-D5A022982DE9}" srcOrd="1" destOrd="0" parTransId="{24F4A71A-73F9-DC4B-A50C-9E14BDAD6A9F}" sibTransId="{10401744-5798-7A42-9D80-063609297D94}"/>
    <dgm:cxn modelId="{3D7669E6-C1AD-5D47-82F6-3B393127303D}" type="presOf" srcId="{09BBAC72-119C-0445-A5A5-0BD50D685847}" destId="{0963B428-FADD-2944-99B7-90B755DF9B53}" srcOrd="1" destOrd="0" presId="urn:microsoft.com/office/officeart/2005/8/layout/target3"/>
    <dgm:cxn modelId="{DDA6B1E8-4F9E-064C-A58E-1766FDB2BCBD}" srcId="{409CC863-CF56-D94C-8A1B-3A208A104795}" destId="{8EF9AC63-B8DC-5145-9AE4-B43C739DD093}" srcOrd="4" destOrd="0" parTransId="{774DA9EA-2F97-0048-82D6-28914F0D5F46}" sibTransId="{FC08449C-31BC-C249-9C67-BD4405C08B8C}"/>
    <dgm:cxn modelId="{3C58E7EA-538D-604B-8D10-DFDA04ADD45C}" type="presOf" srcId="{62E88821-C962-0F44-863B-D72A61D83EEB}" destId="{09585327-E18C-3946-9A07-1E61A060DDA2}" srcOrd="1" destOrd="0" presId="urn:microsoft.com/office/officeart/2005/8/layout/target3"/>
    <dgm:cxn modelId="{9EC5C9F5-6DB2-BB49-BB36-F4BA1EC80E6A}" type="presOf" srcId="{0A072C74-11A3-5D40-B6C5-5E9EDE9EC0E5}" destId="{62AC8ECB-E1BD-534A-A9E3-D3777F1572CE}" srcOrd="0" destOrd="0" presId="urn:microsoft.com/office/officeart/2005/8/layout/target3"/>
    <dgm:cxn modelId="{9B906CF9-8B58-E644-AB24-3629AA7D4DBF}" srcId="{62E88821-C962-0F44-863B-D72A61D83EEB}" destId="{C3F356BB-0ED2-6644-BC73-9717D58077E4}" srcOrd="0" destOrd="0" parTransId="{0220063F-4554-5349-91A2-86139D44C05D}" sibTransId="{5BEC3FE0-1008-5B4F-9BF2-D38CF1A4AC5B}"/>
    <dgm:cxn modelId="{CDDF1AED-8D24-6647-A126-D72BD1F57B87}" type="presParOf" srcId="{7B5A4EA0-5A7E-764D-9831-F0407ED05133}" destId="{DAED888A-5EFA-1342-9E22-B6D38C1DCC2B}" srcOrd="0" destOrd="0" presId="urn:microsoft.com/office/officeart/2005/8/layout/target3"/>
    <dgm:cxn modelId="{2C8CC7B4-E6F1-E646-8911-667D4A18F7D4}" type="presParOf" srcId="{7B5A4EA0-5A7E-764D-9831-F0407ED05133}" destId="{A6D64531-5441-FF42-A75F-E1F77D0BBCE1}" srcOrd="1" destOrd="0" presId="urn:microsoft.com/office/officeart/2005/8/layout/target3"/>
    <dgm:cxn modelId="{529F91D1-1442-2844-844D-5C26144216C4}" type="presParOf" srcId="{7B5A4EA0-5A7E-764D-9831-F0407ED05133}" destId="{D1C6B002-8B6E-CD4D-A7EF-27ACC4D5D6A4}" srcOrd="2" destOrd="0" presId="urn:microsoft.com/office/officeart/2005/8/layout/target3"/>
    <dgm:cxn modelId="{18C2D6F4-00F2-2146-81D0-3407568BBB40}" type="presParOf" srcId="{7B5A4EA0-5A7E-764D-9831-F0407ED05133}" destId="{06C909E0-5547-BC49-9913-25BB3726D768}" srcOrd="3" destOrd="0" presId="urn:microsoft.com/office/officeart/2005/8/layout/target3"/>
    <dgm:cxn modelId="{C2927385-12F0-394B-A6E3-1059BE4E9568}" type="presParOf" srcId="{7B5A4EA0-5A7E-764D-9831-F0407ED05133}" destId="{89FF9C07-39C2-4F4E-AB64-55ECD4268048}" srcOrd="4" destOrd="0" presId="urn:microsoft.com/office/officeart/2005/8/layout/target3"/>
    <dgm:cxn modelId="{E962906E-EA00-F549-93FC-CB252716ED3E}" type="presParOf" srcId="{7B5A4EA0-5A7E-764D-9831-F0407ED05133}" destId="{62AC8ECB-E1BD-534A-A9E3-D3777F1572CE}" srcOrd="5" destOrd="0" presId="urn:microsoft.com/office/officeart/2005/8/layout/target3"/>
    <dgm:cxn modelId="{B169AC88-FBF0-7C4E-8F18-CB5E35657A7D}" type="presParOf" srcId="{7B5A4EA0-5A7E-764D-9831-F0407ED05133}" destId="{3ABD605B-F34C-1247-8210-8B65B563A1DB}" srcOrd="6" destOrd="0" presId="urn:microsoft.com/office/officeart/2005/8/layout/target3"/>
    <dgm:cxn modelId="{F49A008A-2905-A645-979D-6E8F8AFD8677}" type="presParOf" srcId="{7B5A4EA0-5A7E-764D-9831-F0407ED05133}" destId="{E41907B1-A3A9-2540-994E-240FA776BA13}" srcOrd="7" destOrd="0" presId="urn:microsoft.com/office/officeart/2005/8/layout/target3"/>
    <dgm:cxn modelId="{3C07AE0C-0A28-D147-BD09-F36A34A4D479}" type="presParOf" srcId="{7B5A4EA0-5A7E-764D-9831-F0407ED05133}" destId="{2A80C610-CD5D-2044-8DB0-967E4BA05892}" srcOrd="8" destOrd="0" presId="urn:microsoft.com/office/officeart/2005/8/layout/target3"/>
    <dgm:cxn modelId="{207C871E-454F-DC40-84B6-74A5EBAB74C6}" type="presParOf" srcId="{7B5A4EA0-5A7E-764D-9831-F0407ED05133}" destId="{31D5DCD5-FD96-FD4B-996E-45AB4E54B5FA}" srcOrd="9" destOrd="0" presId="urn:microsoft.com/office/officeart/2005/8/layout/target3"/>
    <dgm:cxn modelId="{2F4E2AC5-63F1-EA43-A0D0-0D4085609849}" type="presParOf" srcId="{7B5A4EA0-5A7E-764D-9831-F0407ED05133}" destId="{B436935F-B12C-DF44-B255-ABAB325D913D}" srcOrd="10" destOrd="0" presId="urn:microsoft.com/office/officeart/2005/8/layout/target3"/>
    <dgm:cxn modelId="{41A5FBE5-0AD3-B44D-8C6F-A3482D962116}" type="presParOf" srcId="{7B5A4EA0-5A7E-764D-9831-F0407ED05133}" destId="{FD650B1B-2C49-484D-9608-EBC78E5CC382}" srcOrd="11" destOrd="0" presId="urn:microsoft.com/office/officeart/2005/8/layout/target3"/>
    <dgm:cxn modelId="{0A281CCA-21F8-9C4B-92DF-C07D9CCC94A4}" type="presParOf" srcId="{7B5A4EA0-5A7E-764D-9831-F0407ED05133}" destId="{8BF5E1EC-81EB-E341-9815-EFC044E9BA0E}" srcOrd="12" destOrd="0" presId="urn:microsoft.com/office/officeart/2005/8/layout/target3"/>
    <dgm:cxn modelId="{B50CC30E-CAA6-FF4B-B90C-51ED7853F7E1}" type="presParOf" srcId="{7B5A4EA0-5A7E-764D-9831-F0407ED05133}" destId="{66CB0D65-E5D1-0341-8495-1E40AC62D13A}" srcOrd="13" destOrd="0" presId="urn:microsoft.com/office/officeart/2005/8/layout/target3"/>
    <dgm:cxn modelId="{CF73F3BE-A6D2-8C41-AC3F-88823C978799}" type="presParOf" srcId="{7B5A4EA0-5A7E-764D-9831-F0407ED05133}" destId="{E7AD5623-EB38-C145-AC06-1CF0CE906535}" srcOrd="14" destOrd="0" presId="urn:microsoft.com/office/officeart/2005/8/layout/target3"/>
    <dgm:cxn modelId="{A27A8DE8-1552-AF4E-B192-3358137FA22F}" type="presParOf" srcId="{7B5A4EA0-5A7E-764D-9831-F0407ED05133}" destId="{0963B428-FADD-2944-99B7-90B755DF9B53}" srcOrd="15" destOrd="0" presId="urn:microsoft.com/office/officeart/2005/8/layout/target3"/>
    <dgm:cxn modelId="{865E283B-CA14-6549-9C02-B8BB7E3ECF39}" type="presParOf" srcId="{7B5A4EA0-5A7E-764D-9831-F0407ED05133}" destId="{3945824A-B6FA-634E-A53D-46D25F0737C0}" srcOrd="16" destOrd="0" presId="urn:microsoft.com/office/officeart/2005/8/layout/target3"/>
    <dgm:cxn modelId="{8591372E-D248-B845-81AF-AD94DEF1976D}" type="presParOf" srcId="{7B5A4EA0-5A7E-764D-9831-F0407ED05133}" destId="{AD5C237C-83CF-C948-BB5F-BF31FA8BEC1C}" srcOrd="17" destOrd="0" presId="urn:microsoft.com/office/officeart/2005/8/layout/target3"/>
    <dgm:cxn modelId="{17FFE776-8A58-AD46-BEBD-FA018F41FC99}" type="presParOf" srcId="{7B5A4EA0-5A7E-764D-9831-F0407ED05133}" destId="{D43804D0-FFC0-244F-8CAE-CE3F3DBA2A46}" srcOrd="18" destOrd="0" presId="urn:microsoft.com/office/officeart/2005/8/layout/target3"/>
    <dgm:cxn modelId="{B0472FCB-8E05-004A-9515-3BBC6B522423}" type="presParOf" srcId="{7B5A4EA0-5A7E-764D-9831-F0407ED05133}" destId="{09585327-E18C-3946-9A07-1E61A060DDA2}" srcOrd="19" destOrd="0" presId="urn:microsoft.com/office/officeart/2005/8/layout/target3"/>
    <dgm:cxn modelId="{A15B7DCF-3D8C-C748-9A5E-F36E2A42D1B0}" type="presParOf" srcId="{7B5A4EA0-5A7E-764D-9831-F0407ED05133}" destId="{CF106574-94F1-564A-9934-05141971DBC4}" srcOrd="20" destOrd="0" presId="urn:microsoft.com/office/officeart/2005/8/layout/target3"/>
    <dgm:cxn modelId="{00F81C6D-4873-0246-9B59-BFC734119605}" type="presParOf" srcId="{7B5A4EA0-5A7E-764D-9831-F0407ED05133}" destId="{2824A8C7-617D-0341-808B-8D1D67EE09EF}" srcOrd="21" destOrd="0" presId="urn:microsoft.com/office/officeart/2005/8/layout/target3"/>
    <dgm:cxn modelId="{218AEC25-1063-F040-AB1C-664FF3854DE4}" type="presParOf" srcId="{7B5A4EA0-5A7E-764D-9831-F0407ED05133}" destId="{3C57A81E-B25B-A646-8B2C-155B6321EABD}" srcOrd="22" destOrd="0" presId="urn:microsoft.com/office/officeart/2005/8/layout/target3"/>
    <dgm:cxn modelId="{5157BFA9-79D2-3946-A39D-D3F99D9787CD}" type="presParOf" srcId="{7B5A4EA0-5A7E-764D-9831-F0407ED05133}" destId="{2C601E1B-B00C-4C4B-B019-6CA7768641D6}" srcOrd="23" destOrd="0" presId="urn:microsoft.com/office/officeart/2005/8/layout/target3"/>
    <dgm:cxn modelId="{282EFFEE-8114-424A-96FC-B1FEC91250B6}" type="presParOf" srcId="{7B5A4EA0-5A7E-764D-9831-F0407ED05133}" destId="{E095E80C-EF86-824F-A5E4-2DDE2AB85525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91024E-0AB8-469B-81EF-2C26462B5112}" type="doc">
      <dgm:prSet loTypeId="urn:microsoft.com/office/officeart/2005/8/layout/chevron2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F4543C2-F996-48ED-9C9C-AAD8F5A01F3E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BA563E1C-8328-4F69-87CF-3AAE21E12179}" type="parTrans" cxnId="{414DF307-E1FF-433A-9E90-F3F0E8C5A1B5}">
      <dgm:prSet/>
      <dgm:spPr/>
      <dgm:t>
        <a:bodyPr/>
        <a:lstStyle/>
        <a:p>
          <a:endParaRPr lang="en-US"/>
        </a:p>
      </dgm:t>
    </dgm:pt>
    <dgm:pt modelId="{F3A3E7F2-7F25-4177-958E-361EBD957B74}" type="sibTrans" cxnId="{414DF307-E1FF-433A-9E90-F3F0E8C5A1B5}">
      <dgm:prSet/>
      <dgm:spPr/>
      <dgm:t>
        <a:bodyPr/>
        <a:lstStyle/>
        <a:p>
          <a:endParaRPr lang="en-US"/>
        </a:p>
      </dgm:t>
    </dgm:pt>
    <dgm:pt modelId="{DD720DFA-7F32-41B3-95A1-C47708D51C1D}">
      <dgm:prSet phldrT="[Text]"/>
      <dgm:spPr/>
      <dgm:t>
        <a:bodyPr/>
        <a:lstStyle/>
        <a:p>
          <a:r>
            <a:rPr lang="en-US" dirty="0"/>
            <a:t>Location; start date; growth cessation date; out date; smoldering stopped date</a:t>
          </a:r>
        </a:p>
      </dgm:t>
    </dgm:pt>
    <dgm:pt modelId="{88B5272E-75DE-4BCA-8104-A1D640EE03BD}" type="parTrans" cxnId="{39D09B6B-4C10-450A-84F5-26CDFE39F6B6}">
      <dgm:prSet/>
      <dgm:spPr/>
      <dgm:t>
        <a:bodyPr/>
        <a:lstStyle/>
        <a:p>
          <a:endParaRPr lang="en-US"/>
        </a:p>
      </dgm:t>
    </dgm:pt>
    <dgm:pt modelId="{7C077116-3668-4E5C-BC95-111915EAB8E7}" type="sibTrans" cxnId="{39D09B6B-4C10-450A-84F5-26CDFE39F6B6}">
      <dgm:prSet/>
      <dgm:spPr/>
      <dgm:t>
        <a:bodyPr/>
        <a:lstStyle/>
        <a:p>
          <a:endParaRPr lang="en-US"/>
        </a:p>
      </dgm:t>
    </dgm:pt>
    <dgm:pt modelId="{1582D107-561E-4DE2-9D56-4C8A60521B2A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CCD6BC07-EF8C-4720-9C78-F936F0F61432}" type="parTrans" cxnId="{C7DD3527-735B-411B-A3FF-8C74A0C9D25A}">
      <dgm:prSet/>
      <dgm:spPr/>
      <dgm:t>
        <a:bodyPr/>
        <a:lstStyle/>
        <a:p>
          <a:endParaRPr lang="en-US"/>
        </a:p>
      </dgm:t>
    </dgm:pt>
    <dgm:pt modelId="{2BFA5ED7-EA98-488F-BB44-F4F6AB87662C}" type="sibTrans" cxnId="{C7DD3527-735B-411B-A3FF-8C74A0C9D25A}">
      <dgm:prSet/>
      <dgm:spPr/>
      <dgm:t>
        <a:bodyPr/>
        <a:lstStyle/>
        <a:p>
          <a:endParaRPr lang="en-US"/>
        </a:p>
      </dgm:t>
    </dgm:pt>
    <dgm:pt modelId="{A891286A-36EB-489A-B308-2AA41492AAED}">
      <dgm:prSet phldrT="[Text]"/>
      <dgm:spPr/>
      <dgm:t>
        <a:bodyPr/>
        <a:lstStyle/>
        <a:p>
          <a:r>
            <a:rPr lang="en-US" dirty="0"/>
            <a:t>Acres or tons/day; burn type; fuel type; fuel loading; fuel moisture</a:t>
          </a:r>
        </a:p>
      </dgm:t>
    </dgm:pt>
    <dgm:pt modelId="{2BC6D89D-768B-4336-817D-D084345C6F89}" type="parTrans" cxnId="{520AA984-5CE8-4712-AC5D-898BB70576FC}">
      <dgm:prSet/>
      <dgm:spPr/>
      <dgm:t>
        <a:bodyPr/>
        <a:lstStyle/>
        <a:p>
          <a:endParaRPr lang="en-US"/>
        </a:p>
      </dgm:t>
    </dgm:pt>
    <dgm:pt modelId="{1568A767-401F-4479-A910-8C802A672967}" type="sibTrans" cxnId="{520AA984-5CE8-4712-AC5D-898BB70576FC}">
      <dgm:prSet/>
      <dgm:spPr/>
      <dgm:t>
        <a:bodyPr/>
        <a:lstStyle/>
        <a:p>
          <a:endParaRPr lang="en-US"/>
        </a:p>
      </dgm:t>
    </dgm:pt>
    <dgm:pt modelId="{4DEB0BBE-800E-4059-A5BF-EFFFED8F8291}">
      <dgm:prSet phldrT="[Text]"/>
      <dgm:spPr/>
      <dgm:t>
        <a:bodyPr/>
        <a:lstStyle/>
        <a:p>
          <a:r>
            <a:rPr lang="en-US" dirty="0"/>
            <a:t>FCCS - fuel type &amp; loading; WFAS – fuel moisture; burn type – reporting/permits; spatiotemporal rules</a:t>
          </a:r>
        </a:p>
      </dgm:t>
    </dgm:pt>
    <dgm:pt modelId="{D9235702-683B-4B75-9972-947AB3F6EC63}" type="parTrans" cxnId="{0FF9D8B6-EA2C-4012-8151-B40970588D55}">
      <dgm:prSet/>
      <dgm:spPr/>
      <dgm:t>
        <a:bodyPr/>
        <a:lstStyle/>
        <a:p>
          <a:endParaRPr lang="en-US"/>
        </a:p>
      </dgm:t>
    </dgm:pt>
    <dgm:pt modelId="{41043D12-3C76-421F-8301-3D0763F3A8BB}" type="sibTrans" cxnId="{0FF9D8B6-EA2C-4012-8151-B40970588D55}">
      <dgm:prSet/>
      <dgm:spPr/>
      <dgm:t>
        <a:bodyPr/>
        <a:lstStyle/>
        <a:p>
          <a:endParaRPr lang="en-US"/>
        </a:p>
      </dgm:t>
    </dgm:pt>
    <dgm:pt modelId="{DE472C0D-8975-4BB3-B163-07F2F9C508C0}">
      <dgm:prSet phldrT="[Text]"/>
      <dgm:spPr/>
      <dgm:t>
        <a:bodyPr/>
        <a:lstStyle/>
        <a:p>
          <a:r>
            <a:rPr lang="en-US" dirty="0"/>
            <a:t>Consumption</a:t>
          </a:r>
        </a:p>
      </dgm:t>
    </dgm:pt>
    <dgm:pt modelId="{3F602C8A-E3F9-4607-B5D3-D777DD013628}" type="parTrans" cxnId="{03743CE0-1345-4711-9448-DD0068DA283F}">
      <dgm:prSet/>
      <dgm:spPr/>
      <dgm:t>
        <a:bodyPr/>
        <a:lstStyle/>
        <a:p>
          <a:endParaRPr lang="en-US"/>
        </a:p>
      </dgm:t>
    </dgm:pt>
    <dgm:pt modelId="{66ADFCF6-001B-478C-9AB1-46590A9B75A2}" type="sibTrans" cxnId="{03743CE0-1345-4711-9448-DD0068DA283F}">
      <dgm:prSet/>
      <dgm:spPr/>
      <dgm:t>
        <a:bodyPr/>
        <a:lstStyle/>
        <a:p>
          <a:endParaRPr lang="en-US"/>
        </a:p>
      </dgm:t>
    </dgm:pt>
    <dgm:pt modelId="{3C42F227-617A-482D-9B6B-F6AD506D6D96}">
      <dgm:prSet phldrT="[Text]"/>
      <dgm:spPr/>
      <dgm:t>
        <a:bodyPr/>
        <a:lstStyle/>
        <a:p>
          <a:r>
            <a:rPr lang="en-US" dirty="0"/>
            <a:t>Tons burned</a:t>
          </a:r>
        </a:p>
      </dgm:t>
    </dgm:pt>
    <dgm:pt modelId="{A89B5C30-76E5-478D-B024-FCBCB3460E38}" type="parTrans" cxnId="{593FAD2F-8C70-4112-B55D-4DC3F4E13108}">
      <dgm:prSet/>
      <dgm:spPr/>
      <dgm:t>
        <a:bodyPr/>
        <a:lstStyle/>
        <a:p>
          <a:endParaRPr lang="en-US"/>
        </a:p>
      </dgm:t>
    </dgm:pt>
    <dgm:pt modelId="{BBB85779-70C9-4D85-BCD3-44644C02D66B}" type="sibTrans" cxnId="{593FAD2F-8C70-4112-B55D-4DC3F4E13108}">
      <dgm:prSet/>
      <dgm:spPr/>
      <dgm:t>
        <a:bodyPr/>
        <a:lstStyle/>
        <a:p>
          <a:endParaRPr lang="en-US"/>
        </a:p>
      </dgm:t>
    </dgm:pt>
    <dgm:pt modelId="{B27FEB29-DA0B-40FC-AAAE-509EC396116F}">
      <dgm:prSet phldrT="[Text]"/>
      <dgm:spPr/>
      <dgm:t>
        <a:bodyPr/>
        <a:lstStyle/>
        <a:p>
          <a:r>
            <a:rPr lang="en-US" dirty="0"/>
            <a:t>BlueSky modeling framework; FOFEM; reporting/permits; assumptions</a:t>
          </a:r>
        </a:p>
      </dgm:t>
    </dgm:pt>
    <dgm:pt modelId="{1E8316CD-5647-4969-94B2-F0A51C366CB2}" type="parTrans" cxnId="{F0CCD453-BCD1-428D-8908-AFDFBC748F0D}">
      <dgm:prSet/>
      <dgm:spPr/>
      <dgm:t>
        <a:bodyPr/>
        <a:lstStyle/>
        <a:p>
          <a:endParaRPr lang="en-US"/>
        </a:p>
      </dgm:t>
    </dgm:pt>
    <dgm:pt modelId="{E82A801A-D289-43E6-A1DE-6F87D7630241}" type="sibTrans" cxnId="{F0CCD453-BCD1-428D-8908-AFDFBC748F0D}">
      <dgm:prSet/>
      <dgm:spPr/>
      <dgm:t>
        <a:bodyPr/>
        <a:lstStyle/>
        <a:p>
          <a:endParaRPr lang="en-US"/>
        </a:p>
      </dgm:t>
    </dgm:pt>
    <dgm:pt modelId="{900B4513-A1C9-4B97-AC07-E29D6DFA203F}">
      <dgm:prSet phldrT="[Text]"/>
      <dgm:spPr/>
      <dgm:t>
        <a:bodyPr/>
        <a:lstStyle/>
        <a:p>
          <a:r>
            <a:rPr lang="en-US" dirty="0"/>
            <a:t>Emission Factors</a:t>
          </a:r>
        </a:p>
      </dgm:t>
    </dgm:pt>
    <dgm:pt modelId="{F10AF5A2-F49B-48CC-8F2E-B6E548A4C505}" type="parTrans" cxnId="{185E5BA4-35DC-46B6-B761-9952D91C16AC}">
      <dgm:prSet/>
      <dgm:spPr/>
      <dgm:t>
        <a:bodyPr/>
        <a:lstStyle/>
        <a:p>
          <a:endParaRPr lang="en-US"/>
        </a:p>
      </dgm:t>
    </dgm:pt>
    <dgm:pt modelId="{EA10412B-94E2-49CA-8347-B2BB3D25821F}" type="sibTrans" cxnId="{185E5BA4-35DC-46B6-B761-9952D91C16AC}">
      <dgm:prSet/>
      <dgm:spPr/>
      <dgm:t>
        <a:bodyPr/>
        <a:lstStyle/>
        <a:p>
          <a:endParaRPr lang="en-US"/>
        </a:p>
      </dgm:t>
    </dgm:pt>
    <dgm:pt modelId="{FA0CECC0-A1AB-4035-B242-9AC9638FF7F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Emissions Inventory</a:t>
          </a:r>
        </a:p>
      </dgm:t>
    </dgm:pt>
    <dgm:pt modelId="{A087A3BD-BC8E-4CA6-9CCF-9E8C5AC6CEAA}" type="parTrans" cxnId="{F54C0706-1C4D-45D0-BC0B-8B86EC3AAD5B}">
      <dgm:prSet/>
      <dgm:spPr/>
      <dgm:t>
        <a:bodyPr/>
        <a:lstStyle/>
        <a:p>
          <a:endParaRPr lang="en-US"/>
        </a:p>
      </dgm:t>
    </dgm:pt>
    <dgm:pt modelId="{588AFC97-1CDD-487C-9DA4-73149D7A9F5E}" type="sibTrans" cxnId="{F54C0706-1C4D-45D0-BC0B-8B86EC3AAD5B}">
      <dgm:prSet/>
      <dgm:spPr/>
      <dgm:t>
        <a:bodyPr/>
        <a:lstStyle/>
        <a:p>
          <a:endParaRPr lang="en-US"/>
        </a:p>
      </dgm:t>
    </dgm:pt>
    <dgm:pt modelId="{D248E495-3EED-4F7D-B099-F230EB0E8311}">
      <dgm:prSet phldrT="[Text]"/>
      <dgm:spPr/>
      <dgm:t>
        <a:bodyPr/>
        <a:lstStyle/>
        <a:p>
          <a:r>
            <a:rPr lang="en-US" dirty="0"/>
            <a:t>Mass pollutant/ton burned</a:t>
          </a:r>
        </a:p>
      </dgm:t>
    </dgm:pt>
    <dgm:pt modelId="{BBC55E12-B1D0-4F6D-8079-D1785D8B5BAB}" type="parTrans" cxnId="{356C4801-CA40-4F72-994D-6250DB13F0AA}">
      <dgm:prSet/>
      <dgm:spPr/>
      <dgm:t>
        <a:bodyPr/>
        <a:lstStyle/>
        <a:p>
          <a:endParaRPr lang="en-US"/>
        </a:p>
      </dgm:t>
    </dgm:pt>
    <dgm:pt modelId="{D0DB64CA-1C22-47E6-89BF-D253A5E9B233}" type="sibTrans" cxnId="{356C4801-CA40-4F72-994D-6250DB13F0AA}">
      <dgm:prSet/>
      <dgm:spPr/>
      <dgm:t>
        <a:bodyPr/>
        <a:lstStyle/>
        <a:p>
          <a:endParaRPr lang="en-US"/>
        </a:p>
      </dgm:t>
    </dgm:pt>
    <dgm:pt modelId="{FFDA643A-2819-45B4-843D-73A1A3BB3DC9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Tons pollutant/day</a:t>
          </a:r>
        </a:p>
      </dgm:t>
    </dgm:pt>
    <dgm:pt modelId="{7915EC16-B89B-4C6E-9832-DA6C887C0EAD}" type="parTrans" cxnId="{C32B2A63-C118-498A-B1C7-C6A2CB332F7B}">
      <dgm:prSet/>
      <dgm:spPr/>
      <dgm:t>
        <a:bodyPr/>
        <a:lstStyle/>
        <a:p>
          <a:endParaRPr lang="en-US"/>
        </a:p>
      </dgm:t>
    </dgm:pt>
    <dgm:pt modelId="{9D3470EF-E74A-4DBB-A29F-7BC67087A1DD}" type="sibTrans" cxnId="{C32B2A63-C118-498A-B1C7-C6A2CB332F7B}">
      <dgm:prSet/>
      <dgm:spPr/>
      <dgm:t>
        <a:bodyPr/>
        <a:lstStyle/>
        <a:p>
          <a:endParaRPr lang="en-US"/>
        </a:p>
      </dgm:t>
    </dgm:pt>
    <dgm:pt modelId="{7C5E9DA6-C9DA-4CE8-B474-296F96470993}">
      <dgm:prSet phldrT="[Text]"/>
      <dgm:spPr/>
      <dgm:t>
        <a:bodyPr/>
        <a:lstStyle/>
        <a:p>
          <a:r>
            <a:rPr lang="en-US" dirty="0"/>
            <a:t>AP-42; Missoula Lab; other references; embedded in consumption/emission calculation frameworks</a:t>
          </a:r>
        </a:p>
      </dgm:t>
    </dgm:pt>
    <dgm:pt modelId="{597685DB-E3DF-447D-8C94-240A5C579993}" type="parTrans" cxnId="{8D7404CC-8A37-41F0-90ED-C5ED14EC0DF0}">
      <dgm:prSet/>
      <dgm:spPr/>
      <dgm:t>
        <a:bodyPr/>
        <a:lstStyle/>
        <a:p>
          <a:endParaRPr lang="en-US"/>
        </a:p>
      </dgm:t>
    </dgm:pt>
    <dgm:pt modelId="{CF4172EB-C015-4DEA-AE03-C5DAF0330B47}" type="sibTrans" cxnId="{8D7404CC-8A37-41F0-90ED-C5ED14EC0DF0}">
      <dgm:prSet/>
      <dgm:spPr/>
      <dgm:t>
        <a:bodyPr/>
        <a:lstStyle/>
        <a:p>
          <a:endParaRPr lang="en-US"/>
        </a:p>
      </dgm:t>
    </dgm:pt>
    <dgm:pt modelId="{CDD3AB41-2E22-4576-86F8-6C0CEF3A7F1E}">
      <dgm:prSet phldrT="[Text]"/>
      <dgm:spPr/>
      <dgm:t>
        <a:bodyPr/>
        <a:lstStyle/>
        <a:p>
          <a:r>
            <a:rPr lang="en-US" dirty="0"/>
            <a:t>Sources of Data: </a:t>
          </a:r>
          <a:r>
            <a:rPr lang="en-US" u="sng" dirty="0"/>
            <a:t>Wildfire</a:t>
          </a:r>
          <a:r>
            <a:rPr lang="en-US" dirty="0"/>
            <a:t> – SMARTFIRE, ICS209, FRAP (CA); Rx – burn permit databases.  			   			  </a:t>
          </a:r>
          <a:r>
            <a:rPr lang="en-US" u="sng" dirty="0"/>
            <a:t>Satellite Detects</a:t>
          </a:r>
          <a:r>
            <a:rPr lang="en-US" dirty="0"/>
            <a:t> – all types of fire with sufficient heat signature; effort to categorize and cross-check</a:t>
          </a:r>
        </a:p>
      </dgm:t>
    </dgm:pt>
    <dgm:pt modelId="{4C16AD08-A2E1-4921-ADBB-18D075006639}" type="parTrans" cxnId="{F0087CB8-F44A-4A60-B3D4-6A350D77A3F8}">
      <dgm:prSet/>
      <dgm:spPr/>
      <dgm:t>
        <a:bodyPr/>
        <a:lstStyle/>
        <a:p>
          <a:endParaRPr lang="en-US"/>
        </a:p>
      </dgm:t>
    </dgm:pt>
    <dgm:pt modelId="{62DB3BCA-F4EE-4118-B151-B15D0B0D569B}" type="sibTrans" cxnId="{F0087CB8-F44A-4A60-B3D4-6A350D77A3F8}">
      <dgm:prSet/>
      <dgm:spPr/>
      <dgm:t>
        <a:bodyPr/>
        <a:lstStyle/>
        <a:p>
          <a:endParaRPr lang="en-US"/>
        </a:p>
      </dgm:t>
    </dgm:pt>
    <dgm:pt modelId="{2145E3B6-1221-4A50-A6C4-60BDA8B528FF}" type="pres">
      <dgm:prSet presAssocID="{0A91024E-0AB8-469B-81EF-2C26462B5112}" presName="linearFlow" presStyleCnt="0">
        <dgm:presLayoutVars>
          <dgm:dir/>
          <dgm:animLvl val="lvl"/>
          <dgm:resizeHandles val="exact"/>
        </dgm:presLayoutVars>
      </dgm:prSet>
      <dgm:spPr/>
    </dgm:pt>
    <dgm:pt modelId="{98B566CB-AA0A-4E0C-B4BB-C214045CE562}" type="pres">
      <dgm:prSet presAssocID="{6F4543C2-F996-48ED-9C9C-AAD8F5A01F3E}" presName="composite" presStyleCnt="0"/>
      <dgm:spPr/>
    </dgm:pt>
    <dgm:pt modelId="{2793EE92-F662-433B-9904-51D39C95D09F}" type="pres">
      <dgm:prSet presAssocID="{6F4543C2-F996-48ED-9C9C-AAD8F5A01F3E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C9C781CF-75A8-48C6-B56F-F92B522C1F9D}" type="pres">
      <dgm:prSet presAssocID="{6F4543C2-F996-48ED-9C9C-AAD8F5A01F3E}" presName="descendantText" presStyleLbl="alignAcc1" presStyleIdx="0" presStyleCnt="5">
        <dgm:presLayoutVars>
          <dgm:bulletEnabled val="1"/>
        </dgm:presLayoutVars>
      </dgm:prSet>
      <dgm:spPr/>
    </dgm:pt>
    <dgm:pt modelId="{ABE63A6E-3E7F-4898-9AA2-479FFDE13E01}" type="pres">
      <dgm:prSet presAssocID="{F3A3E7F2-7F25-4177-958E-361EBD957B74}" presName="sp" presStyleCnt="0"/>
      <dgm:spPr/>
    </dgm:pt>
    <dgm:pt modelId="{EF328DDB-366E-44A8-8DB5-81C0E578D325}" type="pres">
      <dgm:prSet presAssocID="{1582D107-561E-4DE2-9D56-4C8A60521B2A}" presName="composite" presStyleCnt="0"/>
      <dgm:spPr/>
    </dgm:pt>
    <dgm:pt modelId="{BEE46C64-B91A-4906-84A7-216B55F20A76}" type="pres">
      <dgm:prSet presAssocID="{1582D107-561E-4DE2-9D56-4C8A60521B2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C501359B-E84A-4E0E-AA80-1B606DBDDCE8}" type="pres">
      <dgm:prSet presAssocID="{1582D107-561E-4DE2-9D56-4C8A60521B2A}" presName="descendantText" presStyleLbl="alignAcc1" presStyleIdx="1" presStyleCnt="5">
        <dgm:presLayoutVars>
          <dgm:bulletEnabled val="1"/>
        </dgm:presLayoutVars>
      </dgm:prSet>
      <dgm:spPr/>
    </dgm:pt>
    <dgm:pt modelId="{730EF010-9AD0-49FD-8756-2D54FDEA3C72}" type="pres">
      <dgm:prSet presAssocID="{2BFA5ED7-EA98-488F-BB44-F4F6AB87662C}" presName="sp" presStyleCnt="0"/>
      <dgm:spPr/>
    </dgm:pt>
    <dgm:pt modelId="{73A56F1E-9441-4715-85B8-54BF698C7271}" type="pres">
      <dgm:prSet presAssocID="{DE472C0D-8975-4BB3-B163-07F2F9C508C0}" presName="composite" presStyleCnt="0"/>
      <dgm:spPr/>
    </dgm:pt>
    <dgm:pt modelId="{9500BE0D-4F87-4038-8AC0-B6C0F3766472}" type="pres">
      <dgm:prSet presAssocID="{DE472C0D-8975-4BB3-B163-07F2F9C508C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D04932C5-756D-4BA8-96C8-26CAFBB15D71}" type="pres">
      <dgm:prSet presAssocID="{DE472C0D-8975-4BB3-B163-07F2F9C508C0}" presName="descendantText" presStyleLbl="alignAcc1" presStyleIdx="2" presStyleCnt="5">
        <dgm:presLayoutVars>
          <dgm:bulletEnabled val="1"/>
        </dgm:presLayoutVars>
      </dgm:prSet>
      <dgm:spPr/>
    </dgm:pt>
    <dgm:pt modelId="{7E16A4EC-7732-429B-9D74-C08218D7BE72}" type="pres">
      <dgm:prSet presAssocID="{66ADFCF6-001B-478C-9AB1-46590A9B75A2}" presName="sp" presStyleCnt="0"/>
      <dgm:spPr/>
    </dgm:pt>
    <dgm:pt modelId="{349F78E1-876D-4176-B8E5-CA75052D2D85}" type="pres">
      <dgm:prSet presAssocID="{900B4513-A1C9-4B97-AC07-E29D6DFA203F}" presName="composite" presStyleCnt="0"/>
      <dgm:spPr/>
    </dgm:pt>
    <dgm:pt modelId="{A3F78C4E-6191-4069-9D4B-22B84BC8AC4C}" type="pres">
      <dgm:prSet presAssocID="{900B4513-A1C9-4B97-AC07-E29D6DFA203F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9AF976E1-1186-4DE2-A95E-AFF9D007A16E}" type="pres">
      <dgm:prSet presAssocID="{900B4513-A1C9-4B97-AC07-E29D6DFA203F}" presName="descendantText" presStyleLbl="alignAcc1" presStyleIdx="3" presStyleCnt="5" custLinFactNeighborY="0">
        <dgm:presLayoutVars>
          <dgm:bulletEnabled val="1"/>
        </dgm:presLayoutVars>
      </dgm:prSet>
      <dgm:spPr/>
    </dgm:pt>
    <dgm:pt modelId="{9A57143B-EE3E-4FD5-8B01-5499FAF27CF4}" type="pres">
      <dgm:prSet presAssocID="{EA10412B-94E2-49CA-8347-B2BB3D25821F}" presName="sp" presStyleCnt="0"/>
      <dgm:spPr/>
    </dgm:pt>
    <dgm:pt modelId="{8C34BF63-5F04-40B7-A496-F2A958033968}" type="pres">
      <dgm:prSet presAssocID="{FA0CECC0-A1AB-4035-B242-9AC9638FF7FF}" presName="composite" presStyleCnt="0"/>
      <dgm:spPr/>
    </dgm:pt>
    <dgm:pt modelId="{2FB2A855-8D47-4F08-AABD-89C173B46D6C}" type="pres">
      <dgm:prSet presAssocID="{FA0CECC0-A1AB-4035-B242-9AC9638FF7FF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126E5C5-30D1-4130-8641-CD63B115330A}" type="pres">
      <dgm:prSet presAssocID="{FA0CECC0-A1AB-4035-B242-9AC9638FF7FF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5061FE00-333E-48A4-9F0B-9815D0E6CAF3}" type="presOf" srcId="{1582D107-561E-4DE2-9D56-4C8A60521B2A}" destId="{BEE46C64-B91A-4906-84A7-216B55F20A76}" srcOrd="0" destOrd="0" presId="urn:microsoft.com/office/officeart/2005/8/layout/chevron2"/>
    <dgm:cxn modelId="{356C4801-CA40-4F72-994D-6250DB13F0AA}" srcId="{900B4513-A1C9-4B97-AC07-E29D6DFA203F}" destId="{D248E495-3EED-4F7D-B099-F230EB0E8311}" srcOrd="0" destOrd="0" parTransId="{BBC55E12-B1D0-4F6D-8079-D1785D8B5BAB}" sibTransId="{D0DB64CA-1C22-47E6-89BF-D253A5E9B233}"/>
    <dgm:cxn modelId="{1A78E701-67EA-4B52-9F81-777D0400A7F2}" type="presOf" srcId="{FA0CECC0-A1AB-4035-B242-9AC9638FF7FF}" destId="{2FB2A855-8D47-4F08-AABD-89C173B46D6C}" srcOrd="0" destOrd="0" presId="urn:microsoft.com/office/officeart/2005/8/layout/chevron2"/>
    <dgm:cxn modelId="{F54C0706-1C4D-45D0-BC0B-8B86EC3AAD5B}" srcId="{0A91024E-0AB8-469B-81EF-2C26462B5112}" destId="{FA0CECC0-A1AB-4035-B242-9AC9638FF7FF}" srcOrd="4" destOrd="0" parTransId="{A087A3BD-BC8E-4CA6-9CCF-9E8C5AC6CEAA}" sibTransId="{588AFC97-1CDD-487C-9DA4-73149D7A9F5E}"/>
    <dgm:cxn modelId="{414DF307-E1FF-433A-9E90-F3F0E8C5A1B5}" srcId="{0A91024E-0AB8-469B-81EF-2C26462B5112}" destId="{6F4543C2-F996-48ED-9C9C-AAD8F5A01F3E}" srcOrd="0" destOrd="0" parTransId="{BA563E1C-8328-4F69-87CF-3AAE21E12179}" sibTransId="{F3A3E7F2-7F25-4177-958E-361EBD957B74}"/>
    <dgm:cxn modelId="{B348460F-6B3E-4069-A3D9-63C7A5457D3E}" type="presOf" srcId="{B27FEB29-DA0B-40FC-AAAE-509EC396116F}" destId="{D04932C5-756D-4BA8-96C8-26CAFBB15D71}" srcOrd="0" destOrd="1" presId="urn:microsoft.com/office/officeart/2005/8/layout/chevron2"/>
    <dgm:cxn modelId="{BB0C0017-9B06-4F2E-8532-0E4622D0D811}" type="presOf" srcId="{3C42F227-617A-482D-9B6B-F6AD506D6D96}" destId="{D04932C5-756D-4BA8-96C8-26CAFBB15D71}" srcOrd="0" destOrd="0" presId="urn:microsoft.com/office/officeart/2005/8/layout/chevron2"/>
    <dgm:cxn modelId="{C7DD3527-735B-411B-A3FF-8C74A0C9D25A}" srcId="{0A91024E-0AB8-469B-81EF-2C26462B5112}" destId="{1582D107-561E-4DE2-9D56-4C8A60521B2A}" srcOrd="1" destOrd="0" parTransId="{CCD6BC07-EF8C-4720-9C78-F936F0F61432}" sibTransId="{2BFA5ED7-EA98-488F-BB44-F4F6AB87662C}"/>
    <dgm:cxn modelId="{593FAD2F-8C70-4112-B55D-4DC3F4E13108}" srcId="{DE472C0D-8975-4BB3-B163-07F2F9C508C0}" destId="{3C42F227-617A-482D-9B6B-F6AD506D6D96}" srcOrd="0" destOrd="0" parTransId="{A89B5C30-76E5-478D-B024-FCBCB3460E38}" sibTransId="{BBB85779-70C9-4D85-BCD3-44644C02D66B}"/>
    <dgm:cxn modelId="{C32B2A63-C118-498A-B1C7-C6A2CB332F7B}" srcId="{FA0CECC0-A1AB-4035-B242-9AC9638FF7FF}" destId="{FFDA643A-2819-45B4-843D-73A1A3BB3DC9}" srcOrd="0" destOrd="0" parTransId="{7915EC16-B89B-4C6E-9832-DA6C887C0EAD}" sibTransId="{9D3470EF-E74A-4DBB-A29F-7BC67087A1DD}"/>
    <dgm:cxn modelId="{39D09B6B-4C10-450A-84F5-26CDFE39F6B6}" srcId="{6F4543C2-F996-48ED-9C9C-AAD8F5A01F3E}" destId="{DD720DFA-7F32-41B3-95A1-C47708D51C1D}" srcOrd="0" destOrd="0" parTransId="{88B5272E-75DE-4BCA-8104-A1D640EE03BD}" sibTransId="{7C077116-3668-4E5C-BC95-111915EAB8E7}"/>
    <dgm:cxn modelId="{15FF454E-BA93-4B19-88F9-23B6075D2715}" type="presOf" srcId="{A891286A-36EB-489A-B308-2AA41492AAED}" destId="{C501359B-E84A-4E0E-AA80-1B606DBDDCE8}" srcOrd="0" destOrd="0" presId="urn:microsoft.com/office/officeart/2005/8/layout/chevron2"/>
    <dgm:cxn modelId="{F0CCD453-BCD1-428D-8908-AFDFBC748F0D}" srcId="{DE472C0D-8975-4BB3-B163-07F2F9C508C0}" destId="{B27FEB29-DA0B-40FC-AAAE-509EC396116F}" srcOrd="1" destOrd="0" parTransId="{1E8316CD-5647-4969-94B2-F0A51C366CB2}" sibTransId="{E82A801A-D289-43E6-A1DE-6F87D7630241}"/>
    <dgm:cxn modelId="{520AA984-5CE8-4712-AC5D-898BB70576FC}" srcId="{1582D107-561E-4DE2-9D56-4C8A60521B2A}" destId="{A891286A-36EB-489A-B308-2AA41492AAED}" srcOrd="0" destOrd="0" parTransId="{2BC6D89D-768B-4336-817D-D084345C6F89}" sibTransId="{1568A767-401F-4479-A910-8C802A672967}"/>
    <dgm:cxn modelId="{F8EBB087-5618-44E7-8509-7760EE3FDCE4}" type="presOf" srcId="{DD720DFA-7F32-41B3-95A1-C47708D51C1D}" destId="{C9C781CF-75A8-48C6-B56F-F92B522C1F9D}" srcOrd="0" destOrd="0" presId="urn:microsoft.com/office/officeart/2005/8/layout/chevron2"/>
    <dgm:cxn modelId="{F9ECDC89-6C70-4A8B-8E73-7F6F24E05C8F}" type="presOf" srcId="{7C5E9DA6-C9DA-4CE8-B474-296F96470993}" destId="{9AF976E1-1186-4DE2-A95E-AFF9D007A16E}" srcOrd="0" destOrd="1" presId="urn:microsoft.com/office/officeart/2005/8/layout/chevron2"/>
    <dgm:cxn modelId="{C963E48B-2180-4819-84EF-D40B62CA1FB8}" type="presOf" srcId="{CDD3AB41-2E22-4576-86F8-6C0CEF3A7F1E}" destId="{C9C781CF-75A8-48C6-B56F-F92B522C1F9D}" srcOrd="0" destOrd="1" presId="urn:microsoft.com/office/officeart/2005/8/layout/chevron2"/>
    <dgm:cxn modelId="{39A94492-3598-46C4-B15F-A3278014D0BF}" type="presOf" srcId="{0A91024E-0AB8-469B-81EF-2C26462B5112}" destId="{2145E3B6-1221-4A50-A6C4-60BDA8B528FF}" srcOrd="0" destOrd="0" presId="urn:microsoft.com/office/officeart/2005/8/layout/chevron2"/>
    <dgm:cxn modelId="{ED8E8FA1-6F74-4F49-B6E5-50C0EB8C8B70}" type="presOf" srcId="{900B4513-A1C9-4B97-AC07-E29D6DFA203F}" destId="{A3F78C4E-6191-4069-9D4B-22B84BC8AC4C}" srcOrd="0" destOrd="0" presId="urn:microsoft.com/office/officeart/2005/8/layout/chevron2"/>
    <dgm:cxn modelId="{AD3515A2-160A-47BC-BDA6-6650667C2144}" type="presOf" srcId="{DE472C0D-8975-4BB3-B163-07F2F9C508C0}" destId="{9500BE0D-4F87-4038-8AC0-B6C0F3766472}" srcOrd="0" destOrd="0" presId="urn:microsoft.com/office/officeart/2005/8/layout/chevron2"/>
    <dgm:cxn modelId="{185E5BA4-35DC-46B6-B761-9952D91C16AC}" srcId="{0A91024E-0AB8-469B-81EF-2C26462B5112}" destId="{900B4513-A1C9-4B97-AC07-E29D6DFA203F}" srcOrd="3" destOrd="0" parTransId="{F10AF5A2-F49B-48CC-8F2E-B6E548A4C505}" sibTransId="{EA10412B-94E2-49CA-8347-B2BB3D25821F}"/>
    <dgm:cxn modelId="{0FF9D8B6-EA2C-4012-8151-B40970588D55}" srcId="{1582D107-561E-4DE2-9D56-4C8A60521B2A}" destId="{4DEB0BBE-800E-4059-A5BF-EFFFED8F8291}" srcOrd="1" destOrd="0" parTransId="{D9235702-683B-4B75-9972-947AB3F6EC63}" sibTransId="{41043D12-3C76-421F-8301-3D0763F3A8BB}"/>
    <dgm:cxn modelId="{93BBEDB6-A1F1-4C05-A400-A6598846D7EC}" type="presOf" srcId="{6F4543C2-F996-48ED-9C9C-AAD8F5A01F3E}" destId="{2793EE92-F662-433B-9904-51D39C95D09F}" srcOrd="0" destOrd="0" presId="urn:microsoft.com/office/officeart/2005/8/layout/chevron2"/>
    <dgm:cxn modelId="{F0087CB8-F44A-4A60-B3D4-6A350D77A3F8}" srcId="{6F4543C2-F996-48ED-9C9C-AAD8F5A01F3E}" destId="{CDD3AB41-2E22-4576-86F8-6C0CEF3A7F1E}" srcOrd="1" destOrd="0" parTransId="{4C16AD08-A2E1-4921-ADBB-18D075006639}" sibTransId="{62DB3BCA-F4EE-4118-B151-B15D0B0D569B}"/>
    <dgm:cxn modelId="{B52E57CA-FDCD-4852-965B-FC1975F3E743}" type="presOf" srcId="{4DEB0BBE-800E-4059-A5BF-EFFFED8F8291}" destId="{C501359B-E84A-4E0E-AA80-1B606DBDDCE8}" srcOrd="0" destOrd="1" presId="urn:microsoft.com/office/officeart/2005/8/layout/chevron2"/>
    <dgm:cxn modelId="{8D7404CC-8A37-41F0-90ED-C5ED14EC0DF0}" srcId="{900B4513-A1C9-4B97-AC07-E29D6DFA203F}" destId="{7C5E9DA6-C9DA-4CE8-B474-296F96470993}" srcOrd="1" destOrd="0" parTransId="{597685DB-E3DF-447D-8C94-240A5C579993}" sibTransId="{CF4172EB-C015-4DEA-AE03-C5DAF0330B47}"/>
    <dgm:cxn modelId="{EBE9F8DB-EF83-43A8-9125-91A23CD768D7}" type="presOf" srcId="{D248E495-3EED-4F7D-B099-F230EB0E8311}" destId="{9AF976E1-1186-4DE2-A95E-AFF9D007A16E}" srcOrd="0" destOrd="0" presId="urn:microsoft.com/office/officeart/2005/8/layout/chevron2"/>
    <dgm:cxn modelId="{03743CE0-1345-4711-9448-DD0068DA283F}" srcId="{0A91024E-0AB8-469B-81EF-2C26462B5112}" destId="{DE472C0D-8975-4BB3-B163-07F2F9C508C0}" srcOrd="2" destOrd="0" parTransId="{3F602C8A-E3F9-4607-B5D3-D777DD013628}" sibTransId="{66ADFCF6-001B-478C-9AB1-46590A9B75A2}"/>
    <dgm:cxn modelId="{586757FE-B701-4D8E-B3E1-53B8C0D10D02}" type="presOf" srcId="{FFDA643A-2819-45B4-843D-73A1A3BB3DC9}" destId="{8126E5C5-30D1-4130-8641-CD63B115330A}" srcOrd="0" destOrd="0" presId="urn:microsoft.com/office/officeart/2005/8/layout/chevron2"/>
    <dgm:cxn modelId="{4C85AFF9-F13E-4A89-B02A-1AECCD87B141}" type="presParOf" srcId="{2145E3B6-1221-4A50-A6C4-60BDA8B528FF}" destId="{98B566CB-AA0A-4E0C-B4BB-C214045CE562}" srcOrd="0" destOrd="0" presId="urn:microsoft.com/office/officeart/2005/8/layout/chevron2"/>
    <dgm:cxn modelId="{1ACA639F-6B2F-491E-A33F-866B96707DAC}" type="presParOf" srcId="{98B566CB-AA0A-4E0C-B4BB-C214045CE562}" destId="{2793EE92-F662-433B-9904-51D39C95D09F}" srcOrd="0" destOrd="0" presId="urn:microsoft.com/office/officeart/2005/8/layout/chevron2"/>
    <dgm:cxn modelId="{208791B3-A226-4BD9-97AB-889887EC2319}" type="presParOf" srcId="{98B566CB-AA0A-4E0C-B4BB-C214045CE562}" destId="{C9C781CF-75A8-48C6-B56F-F92B522C1F9D}" srcOrd="1" destOrd="0" presId="urn:microsoft.com/office/officeart/2005/8/layout/chevron2"/>
    <dgm:cxn modelId="{19252EDF-B04B-4619-859B-4A1CBD8A4A77}" type="presParOf" srcId="{2145E3B6-1221-4A50-A6C4-60BDA8B528FF}" destId="{ABE63A6E-3E7F-4898-9AA2-479FFDE13E01}" srcOrd="1" destOrd="0" presId="urn:microsoft.com/office/officeart/2005/8/layout/chevron2"/>
    <dgm:cxn modelId="{77F42D28-7FA5-4800-8969-7691ADBD6BC1}" type="presParOf" srcId="{2145E3B6-1221-4A50-A6C4-60BDA8B528FF}" destId="{EF328DDB-366E-44A8-8DB5-81C0E578D325}" srcOrd="2" destOrd="0" presId="urn:microsoft.com/office/officeart/2005/8/layout/chevron2"/>
    <dgm:cxn modelId="{9079B31F-8602-4348-A42F-6E5F06CCC7C3}" type="presParOf" srcId="{EF328DDB-366E-44A8-8DB5-81C0E578D325}" destId="{BEE46C64-B91A-4906-84A7-216B55F20A76}" srcOrd="0" destOrd="0" presId="urn:microsoft.com/office/officeart/2005/8/layout/chevron2"/>
    <dgm:cxn modelId="{3194C867-A140-42D3-A42D-1ED26ABFE83B}" type="presParOf" srcId="{EF328DDB-366E-44A8-8DB5-81C0E578D325}" destId="{C501359B-E84A-4E0E-AA80-1B606DBDDCE8}" srcOrd="1" destOrd="0" presId="urn:microsoft.com/office/officeart/2005/8/layout/chevron2"/>
    <dgm:cxn modelId="{0BA3B66A-0A16-4B47-928F-F326DDD72DC2}" type="presParOf" srcId="{2145E3B6-1221-4A50-A6C4-60BDA8B528FF}" destId="{730EF010-9AD0-49FD-8756-2D54FDEA3C72}" srcOrd="3" destOrd="0" presId="urn:microsoft.com/office/officeart/2005/8/layout/chevron2"/>
    <dgm:cxn modelId="{A89546F9-BB9D-4808-9A8B-DADF04661FE7}" type="presParOf" srcId="{2145E3B6-1221-4A50-A6C4-60BDA8B528FF}" destId="{73A56F1E-9441-4715-85B8-54BF698C7271}" srcOrd="4" destOrd="0" presId="urn:microsoft.com/office/officeart/2005/8/layout/chevron2"/>
    <dgm:cxn modelId="{3C65DE45-1344-40A1-AD40-FCAFC2E9698A}" type="presParOf" srcId="{73A56F1E-9441-4715-85B8-54BF698C7271}" destId="{9500BE0D-4F87-4038-8AC0-B6C0F3766472}" srcOrd="0" destOrd="0" presId="urn:microsoft.com/office/officeart/2005/8/layout/chevron2"/>
    <dgm:cxn modelId="{49FFA295-A7D9-4E65-BB8F-D9DE6A92A605}" type="presParOf" srcId="{73A56F1E-9441-4715-85B8-54BF698C7271}" destId="{D04932C5-756D-4BA8-96C8-26CAFBB15D71}" srcOrd="1" destOrd="0" presId="urn:microsoft.com/office/officeart/2005/8/layout/chevron2"/>
    <dgm:cxn modelId="{A68965FB-BD6B-416E-9B6A-B9C3EB0B965B}" type="presParOf" srcId="{2145E3B6-1221-4A50-A6C4-60BDA8B528FF}" destId="{7E16A4EC-7732-429B-9D74-C08218D7BE72}" srcOrd="5" destOrd="0" presId="urn:microsoft.com/office/officeart/2005/8/layout/chevron2"/>
    <dgm:cxn modelId="{4C9A0AE8-B6CC-4729-BB80-6687AC4B9243}" type="presParOf" srcId="{2145E3B6-1221-4A50-A6C4-60BDA8B528FF}" destId="{349F78E1-876D-4176-B8E5-CA75052D2D85}" srcOrd="6" destOrd="0" presId="urn:microsoft.com/office/officeart/2005/8/layout/chevron2"/>
    <dgm:cxn modelId="{F8AB5BF4-1335-47E9-9D2F-DED47F454640}" type="presParOf" srcId="{349F78E1-876D-4176-B8E5-CA75052D2D85}" destId="{A3F78C4E-6191-4069-9D4B-22B84BC8AC4C}" srcOrd="0" destOrd="0" presId="urn:microsoft.com/office/officeart/2005/8/layout/chevron2"/>
    <dgm:cxn modelId="{A1D9DBE6-44E1-464B-8DD9-F563B14F17C5}" type="presParOf" srcId="{349F78E1-876D-4176-B8E5-CA75052D2D85}" destId="{9AF976E1-1186-4DE2-A95E-AFF9D007A16E}" srcOrd="1" destOrd="0" presId="urn:microsoft.com/office/officeart/2005/8/layout/chevron2"/>
    <dgm:cxn modelId="{2AF33E6D-BA08-4048-B97C-591E56CDE925}" type="presParOf" srcId="{2145E3B6-1221-4A50-A6C4-60BDA8B528FF}" destId="{9A57143B-EE3E-4FD5-8B01-5499FAF27CF4}" srcOrd="7" destOrd="0" presId="urn:microsoft.com/office/officeart/2005/8/layout/chevron2"/>
    <dgm:cxn modelId="{2720A33F-87CE-46A1-B4BC-43D00429D6F4}" type="presParOf" srcId="{2145E3B6-1221-4A50-A6C4-60BDA8B528FF}" destId="{8C34BF63-5F04-40B7-A496-F2A958033968}" srcOrd="8" destOrd="0" presId="urn:microsoft.com/office/officeart/2005/8/layout/chevron2"/>
    <dgm:cxn modelId="{4D247241-A2EB-4CB6-9575-36C1DF69EE31}" type="presParOf" srcId="{8C34BF63-5F04-40B7-A496-F2A958033968}" destId="{2FB2A855-8D47-4F08-AABD-89C173B46D6C}" srcOrd="0" destOrd="0" presId="urn:microsoft.com/office/officeart/2005/8/layout/chevron2"/>
    <dgm:cxn modelId="{CBC1C6F5-9CD9-448B-8CAB-A6C555B76B90}" type="presParOf" srcId="{8C34BF63-5F04-40B7-A496-F2A958033968}" destId="{8126E5C5-30D1-4130-8641-CD63B1153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91024E-0AB8-469B-81EF-2C26462B5112}" type="doc">
      <dgm:prSet loTypeId="urn:microsoft.com/office/officeart/2005/8/layout/chevron2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F4543C2-F996-48ED-9C9C-AAD8F5A01F3E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BA563E1C-8328-4F69-87CF-3AAE21E12179}" type="parTrans" cxnId="{414DF307-E1FF-433A-9E90-F3F0E8C5A1B5}">
      <dgm:prSet/>
      <dgm:spPr/>
      <dgm:t>
        <a:bodyPr/>
        <a:lstStyle/>
        <a:p>
          <a:endParaRPr lang="en-US"/>
        </a:p>
      </dgm:t>
    </dgm:pt>
    <dgm:pt modelId="{F3A3E7F2-7F25-4177-958E-361EBD957B74}" type="sibTrans" cxnId="{414DF307-E1FF-433A-9E90-F3F0E8C5A1B5}">
      <dgm:prSet/>
      <dgm:spPr/>
      <dgm:t>
        <a:bodyPr/>
        <a:lstStyle/>
        <a:p>
          <a:endParaRPr lang="en-US"/>
        </a:p>
      </dgm:t>
    </dgm:pt>
    <dgm:pt modelId="{DD720DFA-7F32-41B3-95A1-C47708D51C1D}">
      <dgm:prSet phldrT="[Text]"/>
      <dgm:spPr/>
      <dgm:t>
        <a:bodyPr/>
        <a:lstStyle/>
        <a:p>
          <a:r>
            <a:rPr lang="en-US" dirty="0"/>
            <a:t>Location; start date; growth cessation date; out date; smoldering stopped date</a:t>
          </a:r>
        </a:p>
      </dgm:t>
    </dgm:pt>
    <dgm:pt modelId="{88B5272E-75DE-4BCA-8104-A1D640EE03BD}" type="parTrans" cxnId="{39D09B6B-4C10-450A-84F5-26CDFE39F6B6}">
      <dgm:prSet/>
      <dgm:spPr/>
      <dgm:t>
        <a:bodyPr/>
        <a:lstStyle/>
        <a:p>
          <a:endParaRPr lang="en-US"/>
        </a:p>
      </dgm:t>
    </dgm:pt>
    <dgm:pt modelId="{7C077116-3668-4E5C-BC95-111915EAB8E7}" type="sibTrans" cxnId="{39D09B6B-4C10-450A-84F5-26CDFE39F6B6}">
      <dgm:prSet/>
      <dgm:spPr/>
      <dgm:t>
        <a:bodyPr/>
        <a:lstStyle/>
        <a:p>
          <a:endParaRPr lang="en-US"/>
        </a:p>
      </dgm:t>
    </dgm:pt>
    <dgm:pt modelId="{1582D107-561E-4DE2-9D56-4C8A60521B2A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CCD6BC07-EF8C-4720-9C78-F936F0F61432}" type="parTrans" cxnId="{C7DD3527-735B-411B-A3FF-8C74A0C9D25A}">
      <dgm:prSet/>
      <dgm:spPr/>
      <dgm:t>
        <a:bodyPr/>
        <a:lstStyle/>
        <a:p>
          <a:endParaRPr lang="en-US"/>
        </a:p>
      </dgm:t>
    </dgm:pt>
    <dgm:pt modelId="{2BFA5ED7-EA98-488F-BB44-F4F6AB87662C}" type="sibTrans" cxnId="{C7DD3527-735B-411B-A3FF-8C74A0C9D25A}">
      <dgm:prSet/>
      <dgm:spPr/>
      <dgm:t>
        <a:bodyPr/>
        <a:lstStyle/>
        <a:p>
          <a:endParaRPr lang="en-US"/>
        </a:p>
      </dgm:t>
    </dgm:pt>
    <dgm:pt modelId="{A891286A-36EB-489A-B308-2AA41492AAED}">
      <dgm:prSet phldrT="[Text]"/>
      <dgm:spPr/>
      <dgm:t>
        <a:bodyPr/>
        <a:lstStyle/>
        <a:p>
          <a:r>
            <a:rPr lang="en-US" dirty="0"/>
            <a:t>Acres or tons/day; burn type; fuel type; fuel loading; fuel moisture</a:t>
          </a:r>
        </a:p>
      </dgm:t>
    </dgm:pt>
    <dgm:pt modelId="{2BC6D89D-768B-4336-817D-D084345C6F89}" type="parTrans" cxnId="{520AA984-5CE8-4712-AC5D-898BB70576FC}">
      <dgm:prSet/>
      <dgm:spPr/>
      <dgm:t>
        <a:bodyPr/>
        <a:lstStyle/>
        <a:p>
          <a:endParaRPr lang="en-US"/>
        </a:p>
      </dgm:t>
    </dgm:pt>
    <dgm:pt modelId="{1568A767-401F-4479-A910-8C802A672967}" type="sibTrans" cxnId="{520AA984-5CE8-4712-AC5D-898BB70576FC}">
      <dgm:prSet/>
      <dgm:spPr/>
      <dgm:t>
        <a:bodyPr/>
        <a:lstStyle/>
        <a:p>
          <a:endParaRPr lang="en-US"/>
        </a:p>
      </dgm:t>
    </dgm:pt>
    <dgm:pt modelId="{4DEB0BBE-800E-4059-A5BF-EFFFED8F8291}">
      <dgm:prSet phldrT="[Text]"/>
      <dgm:spPr/>
      <dgm:t>
        <a:bodyPr/>
        <a:lstStyle/>
        <a:p>
          <a:r>
            <a:rPr lang="en-US" dirty="0"/>
            <a:t>FCCS - fuel type &amp; loading; WFAS – fuel moisture; burn type – reporting/permits; spatiotemporal rules</a:t>
          </a:r>
        </a:p>
      </dgm:t>
    </dgm:pt>
    <dgm:pt modelId="{D9235702-683B-4B75-9972-947AB3F6EC63}" type="parTrans" cxnId="{0FF9D8B6-EA2C-4012-8151-B40970588D55}">
      <dgm:prSet/>
      <dgm:spPr/>
      <dgm:t>
        <a:bodyPr/>
        <a:lstStyle/>
        <a:p>
          <a:endParaRPr lang="en-US"/>
        </a:p>
      </dgm:t>
    </dgm:pt>
    <dgm:pt modelId="{41043D12-3C76-421F-8301-3D0763F3A8BB}" type="sibTrans" cxnId="{0FF9D8B6-EA2C-4012-8151-B40970588D55}">
      <dgm:prSet/>
      <dgm:spPr/>
      <dgm:t>
        <a:bodyPr/>
        <a:lstStyle/>
        <a:p>
          <a:endParaRPr lang="en-US"/>
        </a:p>
      </dgm:t>
    </dgm:pt>
    <dgm:pt modelId="{DE472C0D-8975-4BB3-B163-07F2F9C508C0}">
      <dgm:prSet phldrT="[Text]"/>
      <dgm:spPr/>
      <dgm:t>
        <a:bodyPr/>
        <a:lstStyle/>
        <a:p>
          <a:r>
            <a:rPr lang="en-US" dirty="0"/>
            <a:t>Consumption</a:t>
          </a:r>
        </a:p>
      </dgm:t>
    </dgm:pt>
    <dgm:pt modelId="{3F602C8A-E3F9-4607-B5D3-D777DD013628}" type="parTrans" cxnId="{03743CE0-1345-4711-9448-DD0068DA283F}">
      <dgm:prSet/>
      <dgm:spPr/>
      <dgm:t>
        <a:bodyPr/>
        <a:lstStyle/>
        <a:p>
          <a:endParaRPr lang="en-US"/>
        </a:p>
      </dgm:t>
    </dgm:pt>
    <dgm:pt modelId="{66ADFCF6-001B-478C-9AB1-46590A9B75A2}" type="sibTrans" cxnId="{03743CE0-1345-4711-9448-DD0068DA283F}">
      <dgm:prSet/>
      <dgm:spPr/>
      <dgm:t>
        <a:bodyPr/>
        <a:lstStyle/>
        <a:p>
          <a:endParaRPr lang="en-US"/>
        </a:p>
      </dgm:t>
    </dgm:pt>
    <dgm:pt modelId="{3C42F227-617A-482D-9B6B-F6AD506D6D96}">
      <dgm:prSet phldrT="[Text]"/>
      <dgm:spPr/>
      <dgm:t>
        <a:bodyPr/>
        <a:lstStyle/>
        <a:p>
          <a:r>
            <a:rPr lang="en-US" dirty="0"/>
            <a:t>Tons burned</a:t>
          </a:r>
        </a:p>
      </dgm:t>
    </dgm:pt>
    <dgm:pt modelId="{A89B5C30-76E5-478D-B024-FCBCB3460E38}" type="parTrans" cxnId="{593FAD2F-8C70-4112-B55D-4DC3F4E13108}">
      <dgm:prSet/>
      <dgm:spPr/>
      <dgm:t>
        <a:bodyPr/>
        <a:lstStyle/>
        <a:p>
          <a:endParaRPr lang="en-US"/>
        </a:p>
      </dgm:t>
    </dgm:pt>
    <dgm:pt modelId="{BBB85779-70C9-4D85-BCD3-44644C02D66B}" type="sibTrans" cxnId="{593FAD2F-8C70-4112-B55D-4DC3F4E13108}">
      <dgm:prSet/>
      <dgm:spPr/>
      <dgm:t>
        <a:bodyPr/>
        <a:lstStyle/>
        <a:p>
          <a:endParaRPr lang="en-US"/>
        </a:p>
      </dgm:t>
    </dgm:pt>
    <dgm:pt modelId="{B27FEB29-DA0B-40FC-AAAE-509EC396116F}">
      <dgm:prSet phldrT="[Text]"/>
      <dgm:spPr/>
      <dgm:t>
        <a:bodyPr/>
        <a:lstStyle/>
        <a:p>
          <a:r>
            <a:rPr lang="en-US" dirty="0"/>
            <a:t>BlueSky modeling framework; FOFEM; reporting/permits; assumptions</a:t>
          </a:r>
        </a:p>
      </dgm:t>
    </dgm:pt>
    <dgm:pt modelId="{1E8316CD-5647-4969-94B2-F0A51C366CB2}" type="parTrans" cxnId="{F0CCD453-BCD1-428D-8908-AFDFBC748F0D}">
      <dgm:prSet/>
      <dgm:spPr/>
      <dgm:t>
        <a:bodyPr/>
        <a:lstStyle/>
        <a:p>
          <a:endParaRPr lang="en-US"/>
        </a:p>
      </dgm:t>
    </dgm:pt>
    <dgm:pt modelId="{E82A801A-D289-43E6-A1DE-6F87D7630241}" type="sibTrans" cxnId="{F0CCD453-BCD1-428D-8908-AFDFBC748F0D}">
      <dgm:prSet/>
      <dgm:spPr/>
      <dgm:t>
        <a:bodyPr/>
        <a:lstStyle/>
        <a:p>
          <a:endParaRPr lang="en-US"/>
        </a:p>
      </dgm:t>
    </dgm:pt>
    <dgm:pt modelId="{900B4513-A1C9-4B97-AC07-E29D6DFA203F}">
      <dgm:prSet phldrT="[Text]"/>
      <dgm:spPr/>
      <dgm:t>
        <a:bodyPr/>
        <a:lstStyle/>
        <a:p>
          <a:r>
            <a:rPr lang="en-US" dirty="0"/>
            <a:t>Emission Factors</a:t>
          </a:r>
        </a:p>
      </dgm:t>
    </dgm:pt>
    <dgm:pt modelId="{F10AF5A2-F49B-48CC-8F2E-B6E548A4C505}" type="parTrans" cxnId="{185E5BA4-35DC-46B6-B761-9952D91C16AC}">
      <dgm:prSet/>
      <dgm:spPr/>
      <dgm:t>
        <a:bodyPr/>
        <a:lstStyle/>
        <a:p>
          <a:endParaRPr lang="en-US"/>
        </a:p>
      </dgm:t>
    </dgm:pt>
    <dgm:pt modelId="{EA10412B-94E2-49CA-8347-B2BB3D25821F}" type="sibTrans" cxnId="{185E5BA4-35DC-46B6-B761-9952D91C16AC}">
      <dgm:prSet/>
      <dgm:spPr/>
      <dgm:t>
        <a:bodyPr/>
        <a:lstStyle/>
        <a:p>
          <a:endParaRPr lang="en-US"/>
        </a:p>
      </dgm:t>
    </dgm:pt>
    <dgm:pt modelId="{FA0CECC0-A1AB-4035-B242-9AC9638FF7F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Emissions Inventory</a:t>
          </a:r>
        </a:p>
      </dgm:t>
    </dgm:pt>
    <dgm:pt modelId="{A087A3BD-BC8E-4CA6-9CCF-9E8C5AC6CEAA}" type="parTrans" cxnId="{F54C0706-1C4D-45D0-BC0B-8B86EC3AAD5B}">
      <dgm:prSet/>
      <dgm:spPr/>
      <dgm:t>
        <a:bodyPr/>
        <a:lstStyle/>
        <a:p>
          <a:endParaRPr lang="en-US"/>
        </a:p>
      </dgm:t>
    </dgm:pt>
    <dgm:pt modelId="{588AFC97-1CDD-487C-9DA4-73149D7A9F5E}" type="sibTrans" cxnId="{F54C0706-1C4D-45D0-BC0B-8B86EC3AAD5B}">
      <dgm:prSet/>
      <dgm:spPr/>
      <dgm:t>
        <a:bodyPr/>
        <a:lstStyle/>
        <a:p>
          <a:endParaRPr lang="en-US"/>
        </a:p>
      </dgm:t>
    </dgm:pt>
    <dgm:pt modelId="{D248E495-3EED-4F7D-B099-F230EB0E8311}">
      <dgm:prSet phldrT="[Text]"/>
      <dgm:spPr/>
      <dgm:t>
        <a:bodyPr/>
        <a:lstStyle/>
        <a:p>
          <a:r>
            <a:rPr lang="en-US" dirty="0"/>
            <a:t>Mass pollutant/ton burned</a:t>
          </a:r>
        </a:p>
      </dgm:t>
    </dgm:pt>
    <dgm:pt modelId="{BBC55E12-B1D0-4F6D-8079-D1785D8B5BAB}" type="parTrans" cxnId="{356C4801-CA40-4F72-994D-6250DB13F0AA}">
      <dgm:prSet/>
      <dgm:spPr/>
      <dgm:t>
        <a:bodyPr/>
        <a:lstStyle/>
        <a:p>
          <a:endParaRPr lang="en-US"/>
        </a:p>
      </dgm:t>
    </dgm:pt>
    <dgm:pt modelId="{D0DB64CA-1C22-47E6-89BF-D253A5E9B233}" type="sibTrans" cxnId="{356C4801-CA40-4F72-994D-6250DB13F0AA}">
      <dgm:prSet/>
      <dgm:spPr/>
      <dgm:t>
        <a:bodyPr/>
        <a:lstStyle/>
        <a:p>
          <a:endParaRPr lang="en-US"/>
        </a:p>
      </dgm:t>
    </dgm:pt>
    <dgm:pt modelId="{FFDA643A-2819-45B4-843D-73A1A3BB3DC9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Tons pollutant/day</a:t>
          </a:r>
        </a:p>
      </dgm:t>
    </dgm:pt>
    <dgm:pt modelId="{7915EC16-B89B-4C6E-9832-DA6C887C0EAD}" type="parTrans" cxnId="{C32B2A63-C118-498A-B1C7-C6A2CB332F7B}">
      <dgm:prSet/>
      <dgm:spPr/>
      <dgm:t>
        <a:bodyPr/>
        <a:lstStyle/>
        <a:p>
          <a:endParaRPr lang="en-US"/>
        </a:p>
      </dgm:t>
    </dgm:pt>
    <dgm:pt modelId="{9D3470EF-E74A-4DBB-A29F-7BC67087A1DD}" type="sibTrans" cxnId="{C32B2A63-C118-498A-B1C7-C6A2CB332F7B}">
      <dgm:prSet/>
      <dgm:spPr/>
      <dgm:t>
        <a:bodyPr/>
        <a:lstStyle/>
        <a:p>
          <a:endParaRPr lang="en-US"/>
        </a:p>
      </dgm:t>
    </dgm:pt>
    <dgm:pt modelId="{7C5E9DA6-C9DA-4CE8-B474-296F96470993}">
      <dgm:prSet phldrT="[Text]"/>
      <dgm:spPr/>
      <dgm:t>
        <a:bodyPr/>
        <a:lstStyle/>
        <a:p>
          <a:r>
            <a:rPr lang="en-US" dirty="0"/>
            <a:t>AP-42; Missoula Lab; other references; embedded in consumption/emission calculation frameworks</a:t>
          </a:r>
        </a:p>
      </dgm:t>
    </dgm:pt>
    <dgm:pt modelId="{597685DB-E3DF-447D-8C94-240A5C579993}" type="parTrans" cxnId="{8D7404CC-8A37-41F0-90ED-C5ED14EC0DF0}">
      <dgm:prSet/>
      <dgm:spPr/>
      <dgm:t>
        <a:bodyPr/>
        <a:lstStyle/>
        <a:p>
          <a:endParaRPr lang="en-US"/>
        </a:p>
      </dgm:t>
    </dgm:pt>
    <dgm:pt modelId="{CF4172EB-C015-4DEA-AE03-C5DAF0330B47}" type="sibTrans" cxnId="{8D7404CC-8A37-41F0-90ED-C5ED14EC0DF0}">
      <dgm:prSet/>
      <dgm:spPr/>
      <dgm:t>
        <a:bodyPr/>
        <a:lstStyle/>
        <a:p>
          <a:endParaRPr lang="en-US"/>
        </a:p>
      </dgm:t>
    </dgm:pt>
    <dgm:pt modelId="{CDD3AB41-2E22-4576-86F8-6C0CEF3A7F1E}">
      <dgm:prSet phldrT="[Text]"/>
      <dgm:spPr/>
      <dgm:t>
        <a:bodyPr/>
        <a:lstStyle/>
        <a:p>
          <a:r>
            <a:rPr lang="en-US" dirty="0"/>
            <a:t>Sources of Data: </a:t>
          </a:r>
          <a:r>
            <a:rPr lang="en-US" u="sng" dirty="0"/>
            <a:t>Wildfire</a:t>
          </a:r>
          <a:r>
            <a:rPr lang="en-US" dirty="0"/>
            <a:t> – SMARTFIRE, ICS209, FRAP (CA); Rx – burn permit databases.  			   			  </a:t>
          </a:r>
          <a:r>
            <a:rPr lang="en-US" u="sng" dirty="0"/>
            <a:t>Satellite Detects</a:t>
          </a:r>
          <a:r>
            <a:rPr lang="en-US" dirty="0"/>
            <a:t> – all types of fire with sufficient heat signature; effort to categorize and cross-check</a:t>
          </a:r>
        </a:p>
      </dgm:t>
    </dgm:pt>
    <dgm:pt modelId="{4C16AD08-A2E1-4921-ADBB-18D075006639}" type="parTrans" cxnId="{F0087CB8-F44A-4A60-B3D4-6A350D77A3F8}">
      <dgm:prSet/>
      <dgm:spPr/>
      <dgm:t>
        <a:bodyPr/>
        <a:lstStyle/>
        <a:p>
          <a:endParaRPr lang="en-US"/>
        </a:p>
      </dgm:t>
    </dgm:pt>
    <dgm:pt modelId="{62DB3BCA-F4EE-4118-B151-B15D0B0D569B}" type="sibTrans" cxnId="{F0087CB8-F44A-4A60-B3D4-6A350D77A3F8}">
      <dgm:prSet/>
      <dgm:spPr/>
      <dgm:t>
        <a:bodyPr/>
        <a:lstStyle/>
        <a:p>
          <a:endParaRPr lang="en-US"/>
        </a:p>
      </dgm:t>
    </dgm:pt>
    <dgm:pt modelId="{2145E3B6-1221-4A50-A6C4-60BDA8B528FF}" type="pres">
      <dgm:prSet presAssocID="{0A91024E-0AB8-469B-81EF-2C26462B5112}" presName="linearFlow" presStyleCnt="0">
        <dgm:presLayoutVars>
          <dgm:dir/>
          <dgm:animLvl val="lvl"/>
          <dgm:resizeHandles val="exact"/>
        </dgm:presLayoutVars>
      </dgm:prSet>
      <dgm:spPr/>
    </dgm:pt>
    <dgm:pt modelId="{98B566CB-AA0A-4E0C-B4BB-C214045CE562}" type="pres">
      <dgm:prSet presAssocID="{6F4543C2-F996-48ED-9C9C-AAD8F5A01F3E}" presName="composite" presStyleCnt="0"/>
      <dgm:spPr/>
    </dgm:pt>
    <dgm:pt modelId="{2793EE92-F662-433B-9904-51D39C95D09F}" type="pres">
      <dgm:prSet presAssocID="{6F4543C2-F996-48ED-9C9C-AAD8F5A01F3E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C9C781CF-75A8-48C6-B56F-F92B522C1F9D}" type="pres">
      <dgm:prSet presAssocID="{6F4543C2-F996-48ED-9C9C-AAD8F5A01F3E}" presName="descendantText" presStyleLbl="alignAcc1" presStyleIdx="0" presStyleCnt="5">
        <dgm:presLayoutVars>
          <dgm:bulletEnabled val="1"/>
        </dgm:presLayoutVars>
      </dgm:prSet>
      <dgm:spPr/>
    </dgm:pt>
    <dgm:pt modelId="{ABE63A6E-3E7F-4898-9AA2-479FFDE13E01}" type="pres">
      <dgm:prSet presAssocID="{F3A3E7F2-7F25-4177-958E-361EBD957B74}" presName="sp" presStyleCnt="0"/>
      <dgm:spPr/>
    </dgm:pt>
    <dgm:pt modelId="{EF328DDB-366E-44A8-8DB5-81C0E578D325}" type="pres">
      <dgm:prSet presAssocID="{1582D107-561E-4DE2-9D56-4C8A60521B2A}" presName="composite" presStyleCnt="0"/>
      <dgm:spPr/>
    </dgm:pt>
    <dgm:pt modelId="{BEE46C64-B91A-4906-84A7-216B55F20A76}" type="pres">
      <dgm:prSet presAssocID="{1582D107-561E-4DE2-9D56-4C8A60521B2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C501359B-E84A-4E0E-AA80-1B606DBDDCE8}" type="pres">
      <dgm:prSet presAssocID="{1582D107-561E-4DE2-9D56-4C8A60521B2A}" presName="descendantText" presStyleLbl="alignAcc1" presStyleIdx="1" presStyleCnt="5">
        <dgm:presLayoutVars>
          <dgm:bulletEnabled val="1"/>
        </dgm:presLayoutVars>
      </dgm:prSet>
      <dgm:spPr/>
    </dgm:pt>
    <dgm:pt modelId="{730EF010-9AD0-49FD-8756-2D54FDEA3C72}" type="pres">
      <dgm:prSet presAssocID="{2BFA5ED7-EA98-488F-BB44-F4F6AB87662C}" presName="sp" presStyleCnt="0"/>
      <dgm:spPr/>
    </dgm:pt>
    <dgm:pt modelId="{73A56F1E-9441-4715-85B8-54BF698C7271}" type="pres">
      <dgm:prSet presAssocID="{DE472C0D-8975-4BB3-B163-07F2F9C508C0}" presName="composite" presStyleCnt="0"/>
      <dgm:spPr/>
    </dgm:pt>
    <dgm:pt modelId="{9500BE0D-4F87-4038-8AC0-B6C0F3766472}" type="pres">
      <dgm:prSet presAssocID="{DE472C0D-8975-4BB3-B163-07F2F9C508C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D04932C5-756D-4BA8-96C8-26CAFBB15D71}" type="pres">
      <dgm:prSet presAssocID="{DE472C0D-8975-4BB3-B163-07F2F9C508C0}" presName="descendantText" presStyleLbl="alignAcc1" presStyleIdx="2" presStyleCnt="5">
        <dgm:presLayoutVars>
          <dgm:bulletEnabled val="1"/>
        </dgm:presLayoutVars>
      </dgm:prSet>
      <dgm:spPr/>
    </dgm:pt>
    <dgm:pt modelId="{7E16A4EC-7732-429B-9D74-C08218D7BE72}" type="pres">
      <dgm:prSet presAssocID="{66ADFCF6-001B-478C-9AB1-46590A9B75A2}" presName="sp" presStyleCnt="0"/>
      <dgm:spPr/>
    </dgm:pt>
    <dgm:pt modelId="{349F78E1-876D-4176-B8E5-CA75052D2D85}" type="pres">
      <dgm:prSet presAssocID="{900B4513-A1C9-4B97-AC07-E29D6DFA203F}" presName="composite" presStyleCnt="0"/>
      <dgm:spPr/>
    </dgm:pt>
    <dgm:pt modelId="{A3F78C4E-6191-4069-9D4B-22B84BC8AC4C}" type="pres">
      <dgm:prSet presAssocID="{900B4513-A1C9-4B97-AC07-E29D6DFA203F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9AF976E1-1186-4DE2-A95E-AFF9D007A16E}" type="pres">
      <dgm:prSet presAssocID="{900B4513-A1C9-4B97-AC07-E29D6DFA203F}" presName="descendantText" presStyleLbl="alignAcc1" presStyleIdx="3" presStyleCnt="5" custLinFactNeighborY="0">
        <dgm:presLayoutVars>
          <dgm:bulletEnabled val="1"/>
        </dgm:presLayoutVars>
      </dgm:prSet>
      <dgm:spPr/>
    </dgm:pt>
    <dgm:pt modelId="{9A57143B-EE3E-4FD5-8B01-5499FAF27CF4}" type="pres">
      <dgm:prSet presAssocID="{EA10412B-94E2-49CA-8347-B2BB3D25821F}" presName="sp" presStyleCnt="0"/>
      <dgm:spPr/>
    </dgm:pt>
    <dgm:pt modelId="{8C34BF63-5F04-40B7-A496-F2A958033968}" type="pres">
      <dgm:prSet presAssocID="{FA0CECC0-A1AB-4035-B242-9AC9638FF7FF}" presName="composite" presStyleCnt="0"/>
      <dgm:spPr/>
    </dgm:pt>
    <dgm:pt modelId="{2FB2A855-8D47-4F08-AABD-89C173B46D6C}" type="pres">
      <dgm:prSet presAssocID="{FA0CECC0-A1AB-4035-B242-9AC9638FF7FF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126E5C5-30D1-4130-8641-CD63B115330A}" type="pres">
      <dgm:prSet presAssocID="{FA0CECC0-A1AB-4035-B242-9AC9638FF7FF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5061FE00-333E-48A4-9F0B-9815D0E6CAF3}" type="presOf" srcId="{1582D107-561E-4DE2-9D56-4C8A60521B2A}" destId="{BEE46C64-B91A-4906-84A7-216B55F20A76}" srcOrd="0" destOrd="0" presId="urn:microsoft.com/office/officeart/2005/8/layout/chevron2"/>
    <dgm:cxn modelId="{356C4801-CA40-4F72-994D-6250DB13F0AA}" srcId="{900B4513-A1C9-4B97-AC07-E29D6DFA203F}" destId="{D248E495-3EED-4F7D-B099-F230EB0E8311}" srcOrd="0" destOrd="0" parTransId="{BBC55E12-B1D0-4F6D-8079-D1785D8B5BAB}" sibTransId="{D0DB64CA-1C22-47E6-89BF-D253A5E9B233}"/>
    <dgm:cxn modelId="{1A78E701-67EA-4B52-9F81-777D0400A7F2}" type="presOf" srcId="{FA0CECC0-A1AB-4035-B242-9AC9638FF7FF}" destId="{2FB2A855-8D47-4F08-AABD-89C173B46D6C}" srcOrd="0" destOrd="0" presId="urn:microsoft.com/office/officeart/2005/8/layout/chevron2"/>
    <dgm:cxn modelId="{F54C0706-1C4D-45D0-BC0B-8B86EC3AAD5B}" srcId="{0A91024E-0AB8-469B-81EF-2C26462B5112}" destId="{FA0CECC0-A1AB-4035-B242-9AC9638FF7FF}" srcOrd="4" destOrd="0" parTransId="{A087A3BD-BC8E-4CA6-9CCF-9E8C5AC6CEAA}" sibTransId="{588AFC97-1CDD-487C-9DA4-73149D7A9F5E}"/>
    <dgm:cxn modelId="{414DF307-E1FF-433A-9E90-F3F0E8C5A1B5}" srcId="{0A91024E-0AB8-469B-81EF-2C26462B5112}" destId="{6F4543C2-F996-48ED-9C9C-AAD8F5A01F3E}" srcOrd="0" destOrd="0" parTransId="{BA563E1C-8328-4F69-87CF-3AAE21E12179}" sibTransId="{F3A3E7F2-7F25-4177-958E-361EBD957B74}"/>
    <dgm:cxn modelId="{B348460F-6B3E-4069-A3D9-63C7A5457D3E}" type="presOf" srcId="{B27FEB29-DA0B-40FC-AAAE-509EC396116F}" destId="{D04932C5-756D-4BA8-96C8-26CAFBB15D71}" srcOrd="0" destOrd="1" presId="urn:microsoft.com/office/officeart/2005/8/layout/chevron2"/>
    <dgm:cxn modelId="{BB0C0017-9B06-4F2E-8532-0E4622D0D811}" type="presOf" srcId="{3C42F227-617A-482D-9B6B-F6AD506D6D96}" destId="{D04932C5-756D-4BA8-96C8-26CAFBB15D71}" srcOrd="0" destOrd="0" presId="urn:microsoft.com/office/officeart/2005/8/layout/chevron2"/>
    <dgm:cxn modelId="{C7DD3527-735B-411B-A3FF-8C74A0C9D25A}" srcId="{0A91024E-0AB8-469B-81EF-2C26462B5112}" destId="{1582D107-561E-4DE2-9D56-4C8A60521B2A}" srcOrd="1" destOrd="0" parTransId="{CCD6BC07-EF8C-4720-9C78-F936F0F61432}" sibTransId="{2BFA5ED7-EA98-488F-BB44-F4F6AB87662C}"/>
    <dgm:cxn modelId="{593FAD2F-8C70-4112-B55D-4DC3F4E13108}" srcId="{DE472C0D-8975-4BB3-B163-07F2F9C508C0}" destId="{3C42F227-617A-482D-9B6B-F6AD506D6D96}" srcOrd="0" destOrd="0" parTransId="{A89B5C30-76E5-478D-B024-FCBCB3460E38}" sibTransId="{BBB85779-70C9-4D85-BCD3-44644C02D66B}"/>
    <dgm:cxn modelId="{C32B2A63-C118-498A-B1C7-C6A2CB332F7B}" srcId="{FA0CECC0-A1AB-4035-B242-9AC9638FF7FF}" destId="{FFDA643A-2819-45B4-843D-73A1A3BB3DC9}" srcOrd="0" destOrd="0" parTransId="{7915EC16-B89B-4C6E-9832-DA6C887C0EAD}" sibTransId="{9D3470EF-E74A-4DBB-A29F-7BC67087A1DD}"/>
    <dgm:cxn modelId="{39D09B6B-4C10-450A-84F5-26CDFE39F6B6}" srcId="{6F4543C2-F996-48ED-9C9C-AAD8F5A01F3E}" destId="{DD720DFA-7F32-41B3-95A1-C47708D51C1D}" srcOrd="0" destOrd="0" parTransId="{88B5272E-75DE-4BCA-8104-A1D640EE03BD}" sibTransId="{7C077116-3668-4E5C-BC95-111915EAB8E7}"/>
    <dgm:cxn modelId="{15FF454E-BA93-4B19-88F9-23B6075D2715}" type="presOf" srcId="{A891286A-36EB-489A-B308-2AA41492AAED}" destId="{C501359B-E84A-4E0E-AA80-1B606DBDDCE8}" srcOrd="0" destOrd="0" presId="urn:microsoft.com/office/officeart/2005/8/layout/chevron2"/>
    <dgm:cxn modelId="{F0CCD453-BCD1-428D-8908-AFDFBC748F0D}" srcId="{DE472C0D-8975-4BB3-B163-07F2F9C508C0}" destId="{B27FEB29-DA0B-40FC-AAAE-509EC396116F}" srcOrd="1" destOrd="0" parTransId="{1E8316CD-5647-4969-94B2-F0A51C366CB2}" sibTransId="{E82A801A-D289-43E6-A1DE-6F87D7630241}"/>
    <dgm:cxn modelId="{520AA984-5CE8-4712-AC5D-898BB70576FC}" srcId="{1582D107-561E-4DE2-9D56-4C8A60521B2A}" destId="{A891286A-36EB-489A-B308-2AA41492AAED}" srcOrd="0" destOrd="0" parTransId="{2BC6D89D-768B-4336-817D-D084345C6F89}" sibTransId="{1568A767-401F-4479-A910-8C802A672967}"/>
    <dgm:cxn modelId="{F8EBB087-5618-44E7-8509-7760EE3FDCE4}" type="presOf" srcId="{DD720DFA-7F32-41B3-95A1-C47708D51C1D}" destId="{C9C781CF-75A8-48C6-B56F-F92B522C1F9D}" srcOrd="0" destOrd="0" presId="urn:microsoft.com/office/officeart/2005/8/layout/chevron2"/>
    <dgm:cxn modelId="{F9ECDC89-6C70-4A8B-8E73-7F6F24E05C8F}" type="presOf" srcId="{7C5E9DA6-C9DA-4CE8-B474-296F96470993}" destId="{9AF976E1-1186-4DE2-A95E-AFF9D007A16E}" srcOrd="0" destOrd="1" presId="urn:microsoft.com/office/officeart/2005/8/layout/chevron2"/>
    <dgm:cxn modelId="{C963E48B-2180-4819-84EF-D40B62CA1FB8}" type="presOf" srcId="{CDD3AB41-2E22-4576-86F8-6C0CEF3A7F1E}" destId="{C9C781CF-75A8-48C6-B56F-F92B522C1F9D}" srcOrd="0" destOrd="1" presId="urn:microsoft.com/office/officeart/2005/8/layout/chevron2"/>
    <dgm:cxn modelId="{39A94492-3598-46C4-B15F-A3278014D0BF}" type="presOf" srcId="{0A91024E-0AB8-469B-81EF-2C26462B5112}" destId="{2145E3B6-1221-4A50-A6C4-60BDA8B528FF}" srcOrd="0" destOrd="0" presId="urn:microsoft.com/office/officeart/2005/8/layout/chevron2"/>
    <dgm:cxn modelId="{ED8E8FA1-6F74-4F49-B6E5-50C0EB8C8B70}" type="presOf" srcId="{900B4513-A1C9-4B97-AC07-E29D6DFA203F}" destId="{A3F78C4E-6191-4069-9D4B-22B84BC8AC4C}" srcOrd="0" destOrd="0" presId="urn:microsoft.com/office/officeart/2005/8/layout/chevron2"/>
    <dgm:cxn modelId="{AD3515A2-160A-47BC-BDA6-6650667C2144}" type="presOf" srcId="{DE472C0D-8975-4BB3-B163-07F2F9C508C0}" destId="{9500BE0D-4F87-4038-8AC0-B6C0F3766472}" srcOrd="0" destOrd="0" presId="urn:microsoft.com/office/officeart/2005/8/layout/chevron2"/>
    <dgm:cxn modelId="{185E5BA4-35DC-46B6-B761-9952D91C16AC}" srcId="{0A91024E-0AB8-469B-81EF-2C26462B5112}" destId="{900B4513-A1C9-4B97-AC07-E29D6DFA203F}" srcOrd="3" destOrd="0" parTransId="{F10AF5A2-F49B-48CC-8F2E-B6E548A4C505}" sibTransId="{EA10412B-94E2-49CA-8347-B2BB3D25821F}"/>
    <dgm:cxn modelId="{0FF9D8B6-EA2C-4012-8151-B40970588D55}" srcId="{1582D107-561E-4DE2-9D56-4C8A60521B2A}" destId="{4DEB0BBE-800E-4059-A5BF-EFFFED8F8291}" srcOrd="1" destOrd="0" parTransId="{D9235702-683B-4B75-9972-947AB3F6EC63}" sibTransId="{41043D12-3C76-421F-8301-3D0763F3A8BB}"/>
    <dgm:cxn modelId="{93BBEDB6-A1F1-4C05-A400-A6598846D7EC}" type="presOf" srcId="{6F4543C2-F996-48ED-9C9C-AAD8F5A01F3E}" destId="{2793EE92-F662-433B-9904-51D39C95D09F}" srcOrd="0" destOrd="0" presId="urn:microsoft.com/office/officeart/2005/8/layout/chevron2"/>
    <dgm:cxn modelId="{F0087CB8-F44A-4A60-B3D4-6A350D77A3F8}" srcId="{6F4543C2-F996-48ED-9C9C-AAD8F5A01F3E}" destId="{CDD3AB41-2E22-4576-86F8-6C0CEF3A7F1E}" srcOrd="1" destOrd="0" parTransId="{4C16AD08-A2E1-4921-ADBB-18D075006639}" sibTransId="{62DB3BCA-F4EE-4118-B151-B15D0B0D569B}"/>
    <dgm:cxn modelId="{B52E57CA-FDCD-4852-965B-FC1975F3E743}" type="presOf" srcId="{4DEB0BBE-800E-4059-A5BF-EFFFED8F8291}" destId="{C501359B-E84A-4E0E-AA80-1B606DBDDCE8}" srcOrd="0" destOrd="1" presId="urn:microsoft.com/office/officeart/2005/8/layout/chevron2"/>
    <dgm:cxn modelId="{8D7404CC-8A37-41F0-90ED-C5ED14EC0DF0}" srcId="{900B4513-A1C9-4B97-AC07-E29D6DFA203F}" destId="{7C5E9DA6-C9DA-4CE8-B474-296F96470993}" srcOrd="1" destOrd="0" parTransId="{597685DB-E3DF-447D-8C94-240A5C579993}" sibTransId="{CF4172EB-C015-4DEA-AE03-C5DAF0330B47}"/>
    <dgm:cxn modelId="{EBE9F8DB-EF83-43A8-9125-91A23CD768D7}" type="presOf" srcId="{D248E495-3EED-4F7D-B099-F230EB0E8311}" destId="{9AF976E1-1186-4DE2-A95E-AFF9D007A16E}" srcOrd="0" destOrd="0" presId="urn:microsoft.com/office/officeart/2005/8/layout/chevron2"/>
    <dgm:cxn modelId="{03743CE0-1345-4711-9448-DD0068DA283F}" srcId="{0A91024E-0AB8-469B-81EF-2C26462B5112}" destId="{DE472C0D-8975-4BB3-B163-07F2F9C508C0}" srcOrd="2" destOrd="0" parTransId="{3F602C8A-E3F9-4607-B5D3-D777DD013628}" sibTransId="{66ADFCF6-001B-478C-9AB1-46590A9B75A2}"/>
    <dgm:cxn modelId="{586757FE-B701-4D8E-B3E1-53B8C0D10D02}" type="presOf" srcId="{FFDA643A-2819-45B4-843D-73A1A3BB3DC9}" destId="{8126E5C5-30D1-4130-8641-CD63B115330A}" srcOrd="0" destOrd="0" presId="urn:microsoft.com/office/officeart/2005/8/layout/chevron2"/>
    <dgm:cxn modelId="{4C85AFF9-F13E-4A89-B02A-1AECCD87B141}" type="presParOf" srcId="{2145E3B6-1221-4A50-A6C4-60BDA8B528FF}" destId="{98B566CB-AA0A-4E0C-B4BB-C214045CE562}" srcOrd="0" destOrd="0" presId="urn:microsoft.com/office/officeart/2005/8/layout/chevron2"/>
    <dgm:cxn modelId="{1ACA639F-6B2F-491E-A33F-866B96707DAC}" type="presParOf" srcId="{98B566CB-AA0A-4E0C-B4BB-C214045CE562}" destId="{2793EE92-F662-433B-9904-51D39C95D09F}" srcOrd="0" destOrd="0" presId="urn:microsoft.com/office/officeart/2005/8/layout/chevron2"/>
    <dgm:cxn modelId="{208791B3-A226-4BD9-97AB-889887EC2319}" type="presParOf" srcId="{98B566CB-AA0A-4E0C-B4BB-C214045CE562}" destId="{C9C781CF-75A8-48C6-B56F-F92B522C1F9D}" srcOrd="1" destOrd="0" presId="urn:microsoft.com/office/officeart/2005/8/layout/chevron2"/>
    <dgm:cxn modelId="{19252EDF-B04B-4619-859B-4A1CBD8A4A77}" type="presParOf" srcId="{2145E3B6-1221-4A50-A6C4-60BDA8B528FF}" destId="{ABE63A6E-3E7F-4898-9AA2-479FFDE13E01}" srcOrd="1" destOrd="0" presId="urn:microsoft.com/office/officeart/2005/8/layout/chevron2"/>
    <dgm:cxn modelId="{77F42D28-7FA5-4800-8969-7691ADBD6BC1}" type="presParOf" srcId="{2145E3B6-1221-4A50-A6C4-60BDA8B528FF}" destId="{EF328DDB-366E-44A8-8DB5-81C0E578D325}" srcOrd="2" destOrd="0" presId="urn:microsoft.com/office/officeart/2005/8/layout/chevron2"/>
    <dgm:cxn modelId="{9079B31F-8602-4348-A42F-6E5F06CCC7C3}" type="presParOf" srcId="{EF328DDB-366E-44A8-8DB5-81C0E578D325}" destId="{BEE46C64-B91A-4906-84A7-216B55F20A76}" srcOrd="0" destOrd="0" presId="urn:microsoft.com/office/officeart/2005/8/layout/chevron2"/>
    <dgm:cxn modelId="{3194C867-A140-42D3-A42D-1ED26ABFE83B}" type="presParOf" srcId="{EF328DDB-366E-44A8-8DB5-81C0E578D325}" destId="{C501359B-E84A-4E0E-AA80-1B606DBDDCE8}" srcOrd="1" destOrd="0" presId="urn:microsoft.com/office/officeart/2005/8/layout/chevron2"/>
    <dgm:cxn modelId="{0BA3B66A-0A16-4B47-928F-F326DDD72DC2}" type="presParOf" srcId="{2145E3B6-1221-4A50-A6C4-60BDA8B528FF}" destId="{730EF010-9AD0-49FD-8756-2D54FDEA3C72}" srcOrd="3" destOrd="0" presId="urn:microsoft.com/office/officeart/2005/8/layout/chevron2"/>
    <dgm:cxn modelId="{A89546F9-BB9D-4808-9A8B-DADF04661FE7}" type="presParOf" srcId="{2145E3B6-1221-4A50-A6C4-60BDA8B528FF}" destId="{73A56F1E-9441-4715-85B8-54BF698C7271}" srcOrd="4" destOrd="0" presId="urn:microsoft.com/office/officeart/2005/8/layout/chevron2"/>
    <dgm:cxn modelId="{3C65DE45-1344-40A1-AD40-FCAFC2E9698A}" type="presParOf" srcId="{73A56F1E-9441-4715-85B8-54BF698C7271}" destId="{9500BE0D-4F87-4038-8AC0-B6C0F3766472}" srcOrd="0" destOrd="0" presId="urn:microsoft.com/office/officeart/2005/8/layout/chevron2"/>
    <dgm:cxn modelId="{49FFA295-A7D9-4E65-BB8F-D9DE6A92A605}" type="presParOf" srcId="{73A56F1E-9441-4715-85B8-54BF698C7271}" destId="{D04932C5-756D-4BA8-96C8-26CAFBB15D71}" srcOrd="1" destOrd="0" presId="urn:microsoft.com/office/officeart/2005/8/layout/chevron2"/>
    <dgm:cxn modelId="{A68965FB-BD6B-416E-9B6A-B9C3EB0B965B}" type="presParOf" srcId="{2145E3B6-1221-4A50-A6C4-60BDA8B528FF}" destId="{7E16A4EC-7732-429B-9D74-C08218D7BE72}" srcOrd="5" destOrd="0" presId="urn:microsoft.com/office/officeart/2005/8/layout/chevron2"/>
    <dgm:cxn modelId="{4C9A0AE8-B6CC-4729-BB80-6687AC4B9243}" type="presParOf" srcId="{2145E3B6-1221-4A50-A6C4-60BDA8B528FF}" destId="{349F78E1-876D-4176-B8E5-CA75052D2D85}" srcOrd="6" destOrd="0" presId="urn:microsoft.com/office/officeart/2005/8/layout/chevron2"/>
    <dgm:cxn modelId="{F8AB5BF4-1335-47E9-9D2F-DED47F454640}" type="presParOf" srcId="{349F78E1-876D-4176-B8E5-CA75052D2D85}" destId="{A3F78C4E-6191-4069-9D4B-22B84BC8AC4C}" srcOrd="0" destOrd="0" presId="urn:microsoft.com/office/officeart/2005/8/layout/chevron2"/>
    <dgm:cxn modelId="{A1D9DBE6-44E1-464B-8DD9-F563B14F17C5}" type="presParOf" srcId="{349F78E1-876D-4176-B8E5-CA75052D2D85}" destId="{9AF976E1-1186-4DE2-A95E-AFF9D007A16E}" srcOrd="1" destOrd="0" presId="urn:microsoft.com/office/officeart/2005/8/layout/chevron2"/>
    <dgm:cxn modelId="{2AF33E6D-BA08-4048-B97C-591E56CDE925}" type="presParOf" srcId="{2145E3B6-1221-4A50-A6C4-60BDA8B528FF}" destId="{9A57143B-EE3E-4FD5-8B01-5499FAF27CF4}" srcOrd="7" destOrd="0" presId="urn:microsoft.com/office/officeart/2005/8/layout/chevron2"/>
    <dgm:cxn modelId="{2720A33F-87CE-46A1-B4BC-43D00429D6F4}" type="presParOf" srcId="{2145E3B6-1221-4A50-A6C4-60BDA8B528FF}" destId="{8C34BF63-5F04-40B7-A496-F2A958033968}" srcOrd="8" destOrd="0" presId="urn:microsoft.com/office/officeart/2005/8/layout/chevron2"/>
    <dgm:cxn modelId="{4D247241-A2EB-4CB6-9575-36C1DF69EE31}" type="presParOf" srcId="{8C34BF63-5F04-40B7-A496-F2A958033968}" destId="{2FB2A855-8D47-4F08-AABD-89C173B46D6C}" srcOrd="0" destOrd="0" presId="urn:microsoft.com/office/officeart/2005/8/layout/chevron2"/>
    <dgm:cxn modelId="{CBC1C6F5-9CD9-448B-8CAB-A6C555B76B90}" type="presParOf" srcId="{8C34BF63-5F04-40B7-A496-F2A958033968}" destId="{8126E5C5-30D1-4130-8641-CD63B1153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D888A-5EFA-1342-9E22-B6D38C1DCC2B}">
      <dsp:nvSpPr>
        <dsp:cNvPr id="0" name=""/>
        <dsp:cNvSpPr/>
      </dsp:nvSpPr>
      <dsp:spPr>
        <a:xfrm>
          <a:off x="0" y="306192"/>
          <a:ext cx="4876800" cy="482169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1C6B002-8B6E-CD4D-A7EF-27ACC4D5D6A4}">
      <dsp:nvSpPr>
        <dsp:cNvPr id="0" name=""/>
        <dsp:cNvSpPr/>
      </dsp:nvSpPr>
      <dsp:spPr>
        <a:xfrm>
          <a:off x="2438400" y="290782"/>
          <a:ext cx="5689599" cy="48371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Final Conceptual Model</a:t>
          </a:r>
        </a:p>
      </dsp:txBody>
      <dsp:txXfrm>
        <a:off x="2438400" y="290782"/>
        <a:ext cx="2844799" cy="773936"/>
      </dsp:txXfrm>
    </dsp:sp>
    <dsp:sp modelId="{89FF9C07-39C2-4F4E-AB64-55ECD4268048}">
      <dsp:nvSpPr>
        <dsp:cNvPr id="0" name=""/>
        <dsp:cNvSpPr/>
      </dsp:nvSpPr>
      <dsp:spPr>
        <a:xfrm>
          <a:off x="512064" y="1065437"/>
          <a:ext cx="3852672" cy="382423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2450223"/>
                <a:satOff val="-10194"/>
                <a:lumOff val="24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AC8ECB-E1BD-534A-A9E3-D3777F1572CE}">
      <dsp:nvSpPr>
        <dsp:cNvPr id="0" name=""/>
        <dsp:cNvSpPr/>
      </dsp:nvSpPr>
      <dsp:spPr>
        <a:xfrm>
          <a:off x="2438400" y="1113827"/>
          <a:ext cx="5689599" cy="37758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2450223"/>
              <a:satOff val="-10194"/>
              <a:lumOff val="24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Secondary Stakeholders</a:t>
          </a:r>
        </a:p>
      </dsp:txBody>
      <dsp:txXfrm>
        <a:off x="2438400" y="1113827"/>
        <a:ext cx="2844799" cy="764729"/>
      </dsp:txXfrm>
    </dsp:sp>
    <dsp:sp modelId="{E41907B1-A3A9-2540-994E-240FA776BA13}">
      <dsp:nvSpPr>
        <dsp:cNvPr id="0" name=""/>
        <dsp:cNvSpPr/>
      </dsp:nvSpPr>
      <dsp:spPr>
        <a:xfrm>
          <a:off x="1024128" y="1831509"/>
          <a:ext cx="2828544" cy="282854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80C610-CD5D-2044-8DB0-967E4BA05892}">
      <dsp:nvSpPr>
        <dsp:cNvPr id="0" name=""/>
        <dsp:cNvSpPr/>
      </dsp:nvSpPr>
      <dsp:spPr>
        <a:xfrm>
          <a:off x="2438400" y="1831509"/>
          <a:ext cx="5689599" cy="28285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Primary Stakeholders</a:t>
          </a:r>
        </a:p>
      </dsp:txBody>
      <dsp:txXfrm>
        <a:off x="2438400" y="1831509"/>
        <a:ext cx="2844799" cy="780288"/>
      </dsp:txXfrm>
    </dsp:sp>
    <dsp:sp modelId="{B436935F-B12C-DF44-B255-ABAB325D913D}">
      <dsp:nvSpPr>
        <dsp:cNvPr id="0" name=""/>
        <dsp:cNvSpPr/>
      </dsp:nvSpPr>
      <dsp:spPr>
        <a:xfrm>
          <a:off x="1536192" y="2611797"/>
          <a:ext cx="1804416" cy="180441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7350668"/>
                <a:satOff val="-30583"/>
                <a:lumOff val="72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D650B1B-2C49-484D-9608-EBC78E5CC382}">
      <dsp:nvSpPr>
        <dsp:cNvPr id="0" name=""/>
        <dsp:cNvSpPr/>
      </dsp:nvSpPr>
      <dsp:spPr>
        <a:xfrm>
          <a:off x="2438400" y="2611797"/>
          <a:ext cx="5689599" cy="18044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7350668"/>
              <a:satOff val="-30583"/>
              <a:lumOff val="72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Core Science Team</a:t>
          </a:r>
        </a:p>
      </dsp:txBody>
      <dsp:txXfrm>
        <a:off x="2438400" y="2611797"/>
        <a:ext cx="2844799" cy="780288"/>
      </dsp:txXfrm>
    </dsp:sp>
    <dsp:sp modelId="{66CB0D65-E5D1-0341-8495-1E40AC62D13A}">
      <dsp:nvSpPr>
        <dsp:cNvPr id="0" name=""/>
        <dsp:cNvSpPr/>
      </dsp:nvSpPr>
      <dsp:spPr>
        <a:xfrm>
          <a:off x="2048256" y="3389397"/>
          <a:ext cx="780288" cy="78566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AD5623-EB38-C145-AC06-1CF0CE906535}">
      <dsp:nvSpPr>
        <dsp:cNvPr id="0" name=""/>
        <dsp:cNvSpPr/>
      </dsp:nvSpPr>
      <dsp:spPr>
        <a:xfrm>
          <a:off x="2438400" y="3392085"/>
          <a:ext cx="5689599" cy="7802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Seed Concept</a:t>
          </a:r>
        </a:p>
      </dsp:txBody>
      <dsp:txXfrm>
        <a:off x="2438400" y="3392085"/>
        <a:ext cx="2844799" cy="780288"/>
      </dsp:txXfrm>
    </dsp:sp>
    <dsp:sp modelId="{3945824A-B6FA-634E-A53D-46D25F0737C0}">
      <dsp:nvSpPr>
        <dsp:cNvPr id="0" name=""/>
        <dsp:cNvSpPr/>
      </dsp:nvSpPr>
      <dsp:spPr>
        <a:xfrm>
          <a:off x="5283200" y="270933"/>
          <a:ext cx="2844799" cy="780288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Road map for services/products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Level of Effort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Scope development </a:t>
          </a:r>
          <a:r>
            <a:rPr lang="en-US" sz="1400" i="0" kern="1200" dirty="0"/>
            <a:t>and</a:t>
          </a:r>
          <a:r>
            <a:rPr lang="en-US" sz="1400" i="1" kern="1200" dirty="0"/>
            <a:t> </a:t>
          </a:r>
          <a:r>
            <a:rPr lang="en-US" sz="1400" i="0" kern="1200" dirty="0"/>
            <a:t>support</a:t>
          </a:r>
          <a:endParaRPr lang="en-US" sz="1400" kern="1200" dirty="0"/>
        </a:p>
      </dsp:txBody>
      <dsp:txXfrm>
        <a:off x="5283200" y="270933"/>
        <a:ext cx="2844799" cy="780288"/>
      </dsp:txXfrm>
    </dsp:sp>
    <dsp:sp modelId="{D43804D0-FFC0-244F-8CAE-CE3F3DBA2A46}">
      <dsp:nvSpPr>
        <dsp:cNvPr id="0" name=""/>
        <dsp:cNvSpPr/>
      </dsp:nvSpPr>
      <dsp:spPr>
        <a:xfrm>
          <a:off x="5283200" y="1051221"/>
          <a:ext cx="2844799" cy="780287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Workshop 2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Incorporate feedback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Refine conceptual model</a:t>
          </a:r>
        </a:p>
      </dsp:txBody>
      <dsp:txXfrm>
        <a:off x="5283200" y="1051221"/>
        <a:ext cx="2844799" cy="780287"/>
      </dsp:txXfrm>
    </dsp:sp>
    <dsp:sp modelId="{CF106574-94F1-564A-9934-05141971DBC4}">
      <dsp:nvSpPr>
        <dsp:cNvPr id="0" name=""/>
        <dsp:cNvSpPr/>
      </dsp:nvSpPr>
      <dsp:spPr>
        <a:xfrm>
          <a:off x="5283200" y="1831509"/>
          <a:ext cx="2844799" cy="780288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Workshop 1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Incorporate feedback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Refine conceptual model</a:t>
          </a:r>
        </a:p>
      </dsp:txBody>
      <dsp:txXfrm>
        <a:off x="5283200" y="1831509"/>
        <a:ext cx="2844799" cy="780288"/>
      </dsp:txXfrm>
    </dsp:sp>
    <dsp:sp modelId="{3C57A81E-B25B-A646-8B2C-155B6321EABD}">
      <dsp:nvSpPr>
        <dsp:cNvPr id="0" name=""/>
        <dsp:cNvSpPr/>
      </dsp:nvSpPr>
      <dsp:spPr>
        <a:xfrm>
          <a:off x="5283200" y="2611797"/>
          <a:ext cx="2844799" cy="780288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Identify key technical barriers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Refine services/products</a:t>
          </a:r>
        </a:p>
      </dsp:txBody>
      <dsp:txXfrm>
        <a:off x="5283200" y="2611797"/>
        <a:ext cx="2844799" cy="780288"/>
      </dsp:txXfrm>
    </dsp:sp>
    <dsp:sp modelId="{E095E80C-EF86-824F-A5E4-2DDE2AB85525}">
      <dsp:nvSpPr>
        <dsp:cNvPr id="0" name=""/>
        <dsp:cNvSpPr/>
      </dsp:nvSpPr>
      <dsp:spPr>
        <a:xfrm>
          <a:off x="5283200" y="3392085"/>
          <a:ext cx="2844799" cy="780288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Establish Core Principles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Define milestones</a:t>
          </a:r>
        </a:p>
      </dsp:txBody>
      <dsp:txXfrm>
        <a:off x="5283200" y="3392085"/>
        <a:ext cx="2844799" cy="780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3EE92-F662-433B-9904-51D39C95D09F}">
      <dsp:nvSpPr>
        <dsp:cNvPr id="0" name=""/>
        <dsp:cNvSpPr/>
      </dsp:nvSpPr>
      <dsp:spPr>
        <a:xfrm rot="5400000">
          <a:off x="-173360" y="174695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Event</a:t>
          </a:r>
        </a:p>
      </dsp:txBody>
      <dsp:txXfrm rot="-5400000">
        <a:off x="1" y="405843"/>
        <a:ext cx="809015" cy="346721"/>
      </dsp:txXfrm>
    </dsp:sp>
    <dsp:sp modelId="{C9C781CF-75A8-48C6-B56F-F92B522C1F9D}">
      <dsp:nvSpPr>
        <dsp:cNvPr id="0" name=""/>
        <dsp:cNvSpPr/>
      </dsp:nvSpPr>
      <dsp:spPr>
        <a:xfrm rot="5400000">
          <a:off x="2072890" y="-1262540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Location; start date; growth cessation date; out date; smoldering stopped date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Sources of Data: </a:t>
          </a:r>
          <a:r>
            <a:rPr lang="en-US" sz="700" u="sng" kern="1200" dirty="0"/>
            <a:t>Wildfire</a:t>
          </a:r>
          <a:r>
            <a:rPr lang="en-US" sz="700" kern="1200" dirty="0"/>
            <a:t> – SMARTFIRE, ICS209, FRAP (CA); Rx – burn permit databases.  			   			  </a:t>
          </a:r>
          <a:r>
            <a:rPr lang="en-US" sz="700" u="sng" kern="1200" dirty="0"/>
            <a:t>Satellite Detects</a:t>
          </a:r>
          <a:r>
            <a:rPr lang="en-US" sz="700" kern="1200" dirty="0"/>
            <a:t> – all types of fire with sufficient heat signature; effort to categorize and cross-check</a:t>
          </a:r>
        </a:p>
      </dsp:txBody>
      <dsp:txXfrm rot="-5400000">
        <a:off x="809015" y="38007"/>
        <a:ext cx="3242307" cy="677884"/>
      </dsp:txXfrm>
    </dsp:sp>
    <dsp:sp modelId="{BEE46C64-B91A-4906-84A7-216B55F20A76}">
      <dsp:nvSpPr>
        <dsp:cNvPr id="0" name=""/>
        <dsp:cNvSpPr/>
      </dsp:nvSpPr>
      <dsp:spPr>
        <a:xfrm rot="5400000">
          <a:off x="-173360" y="1204228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Activity</a:t>
          </a:r>
        </a:p>
      </dsp:txBody>
      <dsp:txXfrm rot="-5400000">
        <a:off x="1" y="1435376"/>
        <a:ext cx="809015" cy="346721"/>
      </dsp:txXfrm>
    </dsp:sp>
    <dsp:sp modelId="{C501359B-E84A-4E0E-AA80-1B606DBDDCE8}">
      <dsp:nvSpPr>
        <dsp:cNvPr id="0" name=""/>
        <dsp:cNvSpPr/>
      </dsp:nvSpPr>
      <dsp:spPr>
        <a:xfrm rot="5400000">
          <a:off x="2072890" y="-233007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Acres or tons/day; burn type; fuel type; fuel loading; fuel moisture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FCCS - fuel type &amp; loading; WFAS – fuel moisture; burn type – reporting/permits; spatiotemporal rules</a:t>
          </a:r>
        </a:p>
      </dsp:txBody>
      <dsp:txXfrm rot="-5400000">
        <a:off x="809015" y="1067540"/>
        <a:ext cx="3242307" cy="677884"/>
      </dsp:txXfrm>
    </dsp:sp>
    <dsp:sp modelId="{9500BE0D-4F87-4038-8AC0-B6C0F3766472}">
      <dsp:nvSpPr>
        <dsp:cNvPr id="0" name=""/>
        <dsp:cNvSpPr/>
      </dsp:nvSpPr>
      <dsp:spPr>
        <a:xfrm rot="5400000">
          <a:off x="-173360" y="2233761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Consumption</a:t>
          </a:r>
        </a:p>
      </dsp:txBody>
      <dsp:txXfrm rot="-5400000">
        <a:off x="1" y="2464909"/>
        <a:ext cx="809015" cy="346721"/>
      </dsp:txXfrm>
    </dsp:sp>
    <dsp:sp modelId="{D04932C5-756D-4BA8-96C8-26CAFBB15D71}">
      <dsp:nvSpPr>
        <dsp:cNvPr id="0" name=""/>
        <dsp:cNvSpPr/>
      </dsp:nvSpPr>
      <dsp:spPr>
        <a:xfrm rot="5400000">
          <a:off x="2072890" y="796525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BlueSky modeling framework; FOFEM; reporting/permits; assumptions</a:t>
          </a:r>
        </a:p>
      </dsp:txBody>
      <dsp:txXfrm rot="-5400000">
        <a:off x="809015" y="2097072"/>
        <a:ext cx="3242307" cy="677884"/>
      </dsp:txXfrm>
    </dsp:sp>
    <dsp:sp modelId="{A3F78C4E-6191-4069-9D4B-22B84BC8AC4C}">
      <dsp:nvSpPr>
        <dsp:cNvPr id="0" name=""/>
        <dsp:cNvSpPr/>
      </dsp:nvSpPr>
      <dsp:spPr>
        <a:xfrm rot="5400000">
          <a:off x="-173360" y="3263294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 Factors</a:t>
          </a:r>
        </a:p>
      </dsp:txBody>
      <dsp:txXfrm rot="-5400000">
        <a:off x="1" y="3494442"/>
        <a:ext cx="809015" cy="346721"/>
      </dsp:txXfrm>
    </dsp:sp>
    <dsp:sp modelId="{9AF976E1-1186-4DE2-A95E-AFF9D007A16E}">
      <dsp:nvSpPr>
        <dsp:cNvPr id="0" name=""/>
        <dsp:cNvSpPr/>
      </dsp:nvSpPr>
      <dsp:spPr>
        <a:xfrm rot="5400000">
          <a:off x="2072890" y="1826058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Mass pollutant/ton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AP-42; Missoula Lab; other references; embedded in consumption/emission calculation frameworks</a:t>
          </a:r>
        </a:p>
      </dsp:txBody>
      <dsp:txXfrm rot="-5400000">
        <a:off x="809015" y="3126605"/>
        <a:ext cx="3242307" cy="677884"/>
      </dsp:txXfrm>
    </dsp:sp>
    <dsp:sp modelId="{2FB2A855-8D47-4F08-AABD-89C173B46D6C}">
      <dsp:nvSpPr>
        <dsp:cNvPr id="0" name=""/>
        <dsp:cNvSpPr/>
      </dsp:nvSpPr>
      <dsp:spPr>
        <a:xfrm rot="5400000">
          <a:off x="-173360" y="4292827"/>
          <a:ext cx="1155736" cy="809015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Emissions Inventory</a:t>
          </a:r>
        </a:p>
      </dsp:txBody>
      <dsp:txXfrm rot="-5400000">
        <a:off x="1" y="4523975"/>
        <a:ext cx="809015" cy="346721"/>
      </dsp:txXfrm>
    </dsp:sp>
    <dsp:sp modelId="{8126E5C5-30D1-4130-8641-CD63B115330A}">
      <dsp:nvSpPr>
        <dsp:cNvPr id="0" name=""/>
        <dsp:cNvSpPr/>
      </dsp:nvSpPr>
      <dsp:spPr>
        <a:xfrm rot="5400000">
          <a:off x="2072890" y="2855591"/>
          <a:ext cx="751228" cy="3278979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pollutant/day</a:t>
          </a:r>
        </a:p>
      </dsp:txBody>
      <dsp:txXfrm rot="-5400000">
        <a:off x="809015" y="4156138"/>
        <a:ext cx="3242307" cy="6778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3EE92-F662-433B-9904-51D39C95D09F}">
      <dsp:nvSpPr>
        <dsp:cNvPr id="0" name=""/>
        <dsp:cNvSpPr/>
      </dsp:nvSpPr>
      <dsp:spPr>
        <a:xfrm rot="5400000">
          <a:off x="-173360" y="174695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Event</a:t>
          </a:r>
        </a:p>
      </dsp:txBody>
      <dsp:txXfrm rot="-5400000">
        <a:off x="1" y="405843"/>
        <a:ext cx="809015" cy="346721"/>
      </dsp:txXfrm>
    </dsp:sp>
    <dsp:sp modelId="{C9C781CF-75A8-48C6-B56F-F92B522C1F9D}">
      <dsp:nvSpPr>
        <dsp:cNvPr id="0" name=""/>
        <dsp:cNvSpPr/>
      </dsp:nvSpPr>
      <dsp:spPr>
        <a:xfrm rot="5400000">
          <a:off x="2072890" y="-1262540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Location; start date; growth cessation date; out date; smoldering stopped date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Sources of Data: </a:t>
          </a:r>
          <a:r>
            <a:rPr lang="en-US" sz="700" u="sng" kern="1200" dirty="0"/>
            <a:t>Wildfire</a:t>
          </a:r>
          <a:r>
            <a:rPr lang="en-US" sz="700" kern="1200" dirty="0"/>
            <a:t> – SMARTFIRE, ICS209, FRAP (CA); Rx – burn permit databases.  			   			  </a:t>
          </a:r>
          <a:r>
            <a:rPr lang="en-US" sz="700" u="sng" kern="1200" dirty="0"/>
            <a:t>Satellite Detects</a:t>
          </a:r>
          <a:r>
            <a:rPr lang="en-US" sz="700" kern="1200" dirty="0"/>
            <a:t> – all types of fire with sufficient heat signature; effort to categorize and cross-check</a:t>
          </a:r>
        </a:p>
      </dsp:txBody>
      <dsp:txXfrm rot="-5400000">
        <a:off x="809015" y="38007"/>
        <a:ext cx="3242307" cy="677884"/>
      </dsp:txXfrm>
    </dsp:sp>
    <dsp:sp modelId="{BEE46C64-B91A-4906-84A7-216B55F20A76}">
      <dsp:nvSpPr>
        <dsp:cNvPr id="0" name=""/>
        <dsp:cNvSpPr/>
      </dsp:nvSpPr>
      <dsp:spPr>
        <a:xfrm rot="5400000">
          <a:off x="-173360" y="1204228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Activity</a:t>
          </a:r>
        </a:p>
      </dsp:txBody>
      <dsp:txXfrm rot="-5400000">
        <a:off x="1" y="1435376"/>
        <a:ext cx="809015" cy="346721"/>
      </dsp:txXfrm>
    </dsp:sp>
    <dsp:sp modelId="{C501359B-E84A-4E0E-AA80-1B606DBDDCE8}">
      <dsp:nvSpPr>
        <dsp:cNvPr id="0" name=""/>
        <dsp:cNvSpPr/>
      </dsp:nvSpPr>
      <dsp:spPr>
        <a:xfrm rot="5400000">
          <a:off x="2072890" y="-233007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Acres or tons/day; burn type; fuel type; fuel loading; fuel moisture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FCCS - fuel type &amp; loading; WFAS – fuel moisture; burn type – reporting/permits; spatiotemporal rules</a:t>
          </a:r>
        </a:p>
      </dsp:txBody>
      <dsp:txXfrm rot="-5400000">
        <a:off x="809015" y="1067540"/>
        <a:ext cx="3242307" cy="677884"/>
      </dsp:txXfrm>
    </dsp:sp>
    <dsp:sp modelId="{9500BE0D-4F87-4038-8AC0-B6C0F3766472}">
      <dsp:nvSpPr>
        <dsp:cNvPr id="0" name=""/>
        <dsp:cNvSpPr/>
      </dsp:nvSpPr>
      <dsp:spPr>
        <a:xfrm rot="5400000">
          <a:off x="-173360" y="2233761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Consumption</a:t>
          </a:r>
        </a:p>
      </dsp:txBody>
      <dsp:txXfrm rot="-5400000">
        <a:off x="1" y="2464909"/>
        <a:ext cx="809015" cy="346721"/>
      </dsp:txXfrm>
    </dsp:sp>
    <dsp:sp modelId="{D04932C5-756D-4BA8-96C8-26CAFBB15D71}">
      <dsp:nvSpPr>
        <dsp:cNvPr id="0" name=""/>
        <dsp:cNvSpPr/>
      </dsp:nvSpPr>
      <dsp:spPr>
        <a:xfrm rot="5400000">
          <a:off x="2072890" y="796525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BlueSky modeling framework; FOFEM; reporting/permits; assumptions</a:t>
          </a:r>
        </a:p>
      </dsp:txBody>
      <dsp:txXfrm rot="-5400000">
        <a:off x="809015" y="2097072"/>
        <a:ext cx="3242307" cy="677884"/>
      </dsp:txXfrm>
    </dsp:sp>
    <dsp:sp modelId="{A3F78C4E-6191-4069-9D4B-22B84BC8AC4C}">
      <dsp:nvSpPr>
        <dsp:cNvPr id="0" name=""/>
        <dsp:cNvSpPr/>
      </dsp:nvSpPr>
      <dsp:spPr>
        <a:xfrm rot="5400000">
          <a:off x="-173360" y="3263294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 Factors</a:t>
          </a:r>
        </a:p>
      </dsp:txBody>
      <dsp:txXfrm rot="-5400000">
        <a:off x="1" y="3494442"/>
        <a:ext cx="809015" cy="346721"/>
      </dsp:txXfrm>
    </dsp:sp>
    <dsp:sp modelId="{9AF976E1-1186-4DE2-A95E-AFF9D007A16E}">
      <dsp:nvSpPr>
        <dsp:cNvPr id="0" name=""/>
        <dsp:cNvSpPr/>
      </dsp:nvSpPr>
      <dsp:spPr>
        <a:xfrm rot="5400000">
          <a:off x="2072890" y="1826058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Mass pollutant/ton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AP-42; Missoula Lab; other references; embedded in consumption/emission calculation frameworks</a:t>
          </a:r>
        </a:p>
      </dsp:txBody>
      <dsp:txXfrm rot="-5400000">
        <a:off x="809015" y="3126605"/>
        <a:ext cx="3242307" cy="677884"/>
      </dsp:txXfrm>
    </dsp:sp>
    <dsp:sp modelId="{2FB2A855-8D47-4F08-AABD-89C173B46D6C}">
      <dsp:nvSpPr>
        <dsp:cNvPr id="0" name=""/>
        <dsp:cNvSpPr/>
      </dsp:nvSpPr>
      <dsp:spPr>
        <a:xfrm rot="5400000">
          <a:off x="-173360" y="4292827"/>
          <a:ext cx="1155736" cy="809015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Emissions Inventory</a:t>
          </a:r>
        </a:p>
      </dsp:txBody>
      <dsp:txXfrm rot="-5400000">
        <a:off x="1" y="4523975"/>
        <a:ext cx="809015" cy="346721"/>
      </dsp:txXfrm>
    </dsp:sp>
    <dsp:sp modelId="{8126E5C5-30D1-4130-8641-CD63B115330A}">
      <dsp:nvSpPr>
        <dsp:cNvPr id="0" name=""/>
        <dsp:cNvSpPr/>
      </dsp:nvSpPr>
      <dsp:spPr>
        <a:xfrm rot="5400000">
          <a:off x="2072890" y="2855591"/>
          <a:ext cx="751228" cy="3278979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pollutant/day</a:t>
          </a:r>
        </a:p>
      </dsp:txBody>
      <dsp:txXfrm rot="-5400000">
        <a:off x="809015" y="4156138"/>
        <a:ext cx="3242307" cy="677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F971B-3E61-41FA-8B9E-0411C042739B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C0ABD-39F8-4EA8-8675-480881E0E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1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on current active project.  ‘Conceptual Model For Long-Term Fire Data Support’.  Example of FSWG team project. </a:t>
            </a:r>
            <a:r>
              <a:rPr lang="en-US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BOB (Matt </a:t>
            </a:r>
            <a:r>
              <a:rPr lang="en-US" sz="18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Mavko</a:t>
            </a:r>
            <a:r>
              <a:rPr lang="en-US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provide a slide or two – where we are at)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goal of this project is to establish technical standards and identify products and services needed for long-term availability of high-quality fire emissions data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of where this project is at.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C0ABD-39F8-4EA8-8675-480881E0EB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20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on current active project.  ‘Conceptual Model For Long-Term Fire Data Support’.  Example of FSWG team project. </a:t>
            </a:r>
            <a:r>
              <a:rPr lang="en-US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BOB (Matt </a:t>
            </a:r>
            <a:r>
              <a:rPr lang="en-US" sz="18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Mavko</a:t>
            </a:r>
            <a:r>
              <a:rPr lang="en-US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provide a slide or two – where we are at)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goal of this project is to establish technical standards and identify products and services needed for long-term availability of high-quality fire emissions data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of where this project is at.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C0ABD-39F8-4EA8-8675-480881E0EB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69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concept of cycle times</a:t>
            </a:r>
          </a:p>
          <a:p>
            <a:r>
              <a:rPr lang="en-US" dirty="0"/>
              <a:t>Explanation of metadata for WFEIS</a:t>
            </a:r>
          </a:p>
          <a:p>
            <a:r>
              <a:rPr lang="en-US" dirty="0"/>
              <a:t>WFEIS components</a:t>
            </a:r>
          </a:p>
          <a:p>
            <a:r>
              <a:rPr lang="en-US" dirty="0"/>
              <a:t>Quality levels and their meaning based on different applications of data (</a:t>
            </a:r>
            <a:r>
              <a:rPr lang="en-US" i="1" dirty="0"/>
              <a:t>see Data Warehouse document</a:t>
            </a:r>
            <a:r>
              <a:rPr lang="en-US" i="0" dirty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B427A-BBDC-7143-93ED-B1BA7802A4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67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B427A-BBDC-7143-93ED-B1BA7802A4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3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A9FE2-4361-46AD-922E-902017EB0B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A9CA0-E170-41CA-A107-3FA9CA923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F074A-EB9D-4C8A-BC6C-E2F2DE79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BD0D-5052-4EF8-A3BF-258375A48AA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C30B9-A9AE-4EF4-8488-7CE9F3337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7EDA3-B48E-4729-B35F-C3953119D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971-9DFD-4773-A47A-6C999B1A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7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1D289-3274-4597-9B92-52E273010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3316C-F3A9-430D-AE96-6C36D9B1E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C27F-1CAE-4DD4-8D6F-381A3A231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BD0D-5052-4EF8-A3BF-258375A48AA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870B5-56C5-474A-A18F-44F984407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AA2BF-9455-4917-9E92-0B8FEF20D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971-9DFD-4773-A47A-6C999B1A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0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CB8982-4869-4B76-9F2C-903262953F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1EF79B-57C0-44A2-81E1-47BA8F889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9866A-4DD0-4908-82AF-FD9CFBC94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BD0D-5052-4EF8-A3BF-258375A48AA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8B26B-DDC8-4CE0-A9F0-81037796A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8AC48-CEF2-49FA-90B0-96F84850F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971-9DFD-4773-A47A-6C999B1A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1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F5B90-A495-4B56-AA7A-44A1FD30C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44528-D44F-46D5-90B5-7B8A80FB1A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1412-B1A0-4BAD-9F06-FE867869C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7F36-4F35-47C2-89E2-519C191F1C94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15E21-449A-4F46-A0E9-5C64DE52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65D3C-1EC9-44E2-A9F6-1D9DCD730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B1B4-0D8C-4CD1-9E28-6B01F8D8F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6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3AB32-A2D7-4497-BD91-AF8CE0927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174C9-E61A-4FE7-8163-40BBBD70A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713CC-7AFF-4DDD-8097-F6F79F72C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BD0D-5052-4EF8-A3BF-258375A48AA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0370F-CB20-4F17-8F25-9996C6AB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D7ACB-FDDF-477E-B153-FA4BC2362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971-9DFD-4773-A47A-6C999B1A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CD8DC-AE32-43EB-BE6F-94FCBB522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63994-E6CE-463A-86B9-B9C1C3246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65056-9AF8-4800-8003-4D6966FB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BD0D-5052-4EF8-A3BF-258375A48AA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27438-3657-4FEA-BA5C-CB7CB13A7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7AC70-2B1C-4B49-8274-93811693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971-9DFD-4773-A47A-6C999B1A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3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F96C-2192-4924-8A6D-E4476FBC6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13E2D-B7C9-43D3-85C1-91A85B8CE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51C8D0-804C-48BD-9D5B-E661AC37A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ADDE5-3859-4C00-A31B-B8FA7065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BD0D-5052-4EF8-A3BF-258375A48AA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81AA3-066A-40AE-88F1-A25ADBB54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E6C9E-41A8-433D-90F0-8B1774C4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971-9DFD-4773-A47A-6C999B1A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9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4D3B7-D248-40B1-B748-3AE3A3BCB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88A7D-020B-4992-8699-A55810321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87338-5C01-48CA-910B-C49EB2F94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CBFCF2-2DB4-4D41-9E82-3A8CAE40E3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ED2118-19EC-460C-BD87-9760156566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6BA64-10B8-47F4-AF7E-553343174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BD0D-5052-4EF8-A3BF-258375A48AA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F5395C-008C-4993-98C4-773F93B9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091073-A8EC-44CD-8269-DA392307D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971-9DFD-4773-A47A-6C999B1A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3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0AFC0-FB67-4295-B426-392D1927A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12DDCA-C0C8-4A82-A29F-33CC02653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BD0D-5052-4EF8-A3BF-258375A48AA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16DBDC-7F7A-4EBA-A420-7D721F7A7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FEEA7C-A20B-46A0-9626-503DE50C0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971-9DFD-4773-A47A-6C999B1A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5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D52C18-5421-46C4-BC81-E5A0604E0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BD0D-5052-4EF8-A3BF-258375A48AA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1B240B-A1F9-4F17-94BB-D2FBE34F1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63CE9-E298-4EDC-9FC3-5BA5563F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971-9DFD-4773-A47A-6C999B1A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843E-5A81-4090-91EF-15C956314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34709-348D-4D25-A5E6-402856425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CD727-CE1F-43C7-986B-D3CCCA451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67608-3B02-49A1-9CD7-3E9A4F69A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BD0D-5052-4EF8-A3BF-258375A48AA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65D94-64C3-43AB-984C-1D843DDE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DE1A2-DBE5-487B-9EB2-DDC7DB12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971-9DFD-4773-A47A-6C999B1A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5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2532C-5F7C-4205-8C1C-1BC28CB96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B4DF51-A46E-44AE-B36B-E788FFD286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6702A-BF10-466D-990E-ED4A33599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350BEE-B8F1-4603-970F-50C999D73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BD0D-5052-4EF8-A3BF-258375A48AA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ADE00-CFA8-4197-A7B8-EA77D4F21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F459A-3E5D-4FCC-B241-113B2ABB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971-9DFD-4773-A47A-6C999B1A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3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107695-60FC-4ED1-AD55-7EA34B99E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88B2B-BBF5-47C4-9DD2-09D4BC7BE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28054-5BBC-471E-8ED3-03BF2F49D3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BBD0D-5052-4EF8-A3BF-258375A48AA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3EC6F-C667-40C7-B392-C8B09EB9D1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B13B8-769F-4B3B-9A71-087FA55AD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0A971-9DFD-4773-A47A-6C999B1A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0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apair2.org/ConceptModelFire.aspx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CD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C54CA-C6B7-4B40-B337-74F741708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375212" cy="1325563"/>
          </a:xfrm>
        </p:spPr>
        <p:txBody>
          <a:bodyPr>
            <a:normAutofit/>
          </a:bodyPr>
          <a:lstStyle/>
          <a:p>
            <a:pPr marR="0" rtl="0"/>
            <a:r>
              <a:rPr lang="en-US" sz="4000" b="0" i="0" u="none" strike="noStrike" baseline="0" dirty="0">
                <a:solidFill>
                  <a:srgbClr val="35362F"/>
                </a:solidFill>
                <a:latin typeface="Libre Baskerville Bold" panose="020B0604020202020204" charset="0"/>
              </a:rPr>
              <a:t>Conceptual Model Project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4C5E0D3-ED00-8047-886C-5C34A0CE3CF1}"/>
              </a:ext>
            </a:extLst>
          </p:cNvPr>
          <p:cNvGrpSpPr/>
          <p:nvPr/>
        </p:nvGrpSpPr>
        <p:grpSpPr>
          <a:xfrm>
            <a:off x="3566457" y="365125"/>
            <a:ext cx="8129115" cy="6241462"/>
            <a:chOff x="3225800" y="365125"/>
            <a:chExt cx="8129115" cy="6241462"/>
          </a:xfrm>
        </p:grpSpPr>
        <p:graphicFrame>
          <p:nvGraphicFramePr>
            <p:cNvPr id="5" name="Diagram 4">
              <a:extLst>
                <a:ext uri="{FF2B5EF4-FFF2-40B4-BE49-F238E27FC236}">
                  <a16:creationId xmlns:a16="http://schemas.microsoft.com/office/drawing/2014/main" id="{78AFEFC2-C684-3047-A4AF-5040B264EB2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64444510"/>
                </p:ext>
              </p:extLst>
            </p:nvPr>
          </p:nvGraphicFramePr>
          <p:xfrm>
            <a:off x="3225800" y="365125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93B1729-C4BE-D44B-B213-97FF8F508D5A}"/>
                </a:ext>
              </a:extLst>
            </p:cNvPr>
            <p:cNvSpPr/>
            <p:nvPr/>
          </p:nvSpPr>
          <p:spPr>
            <a:xfrm>
              <a:off x="8514101" y="4778391"/>
              <a:ext cx="935290" cy="238205"/>
            </a:xfrm>
            <a:prstGeom prst="rect">
              <a:avLst/>
            </a:prstGeom>
            <a:solidFill>
              <a:srgbClr val="84F38B"/>
            </a:solidFill>
            <a:ln w="3175">
              <a:solidFill>
                <a:srgbClr val="2FE9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03F6F4-4454-B746-8131-BB3C2FA396F7}"/>
                </a:ext>
              </a:extLst>
            </p:cNvPr>
            <p:cNvSpPr/>
            <p:nvPr/>
          </p:nvSpPr>
          <p:spPr>
            <a:xfrm>
              <a:off x="6616236" y="4540184"/>
              <a:ext cx="2393617" cy="238205"/>
            </a:xfrm>
            <a:prstGeom prst="rect">
              <a:avLst/>
            </a:prstGeom>
            <a:solidFill>
              <a:srgbClr val="8BEBD3"/>
            </a:solidFill>
            <a:ln w="3175">
              <a:solidFill>
                <a:srgbClr val="45DE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9D16F39-90C7-7540-BA4C-AC4752C76880}"/>
                </a:ext>
              </a:extLst>
            </p:cNvPr>
            <p:cNvSpPr/>
            <p:nvPr/>
          </p:nvSpPr>
          <p:spPr>
            <a:xfrm>
              <a:off x="9455883" y="5016596"/>
              <a:ext cx="935290" cy="238205"/>
            </a:xfrm>
            <a:prstGeom prst="rect">
              <a:avLst/>
            </a:prstGeom>
            <a:solidFill>
              <a:srgbClr val="B5FE7D"/>
            </a:solidFill>
            <a:ln w="3175">
              <a:solidFill>
                <a:srgbClr val="94F3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E0A6211-A247-FD41-9E99-3CD34A304FF5}"/>
                </a:ext>
              </a:extLst>
            </p:cNvPr>
            <p:cNvSpPr/>
            <p:nvPr/>
          </p:nvSpPr>
          <p:spPr>
            <a:xfrm>
              <a:off x="9009853" y="5254801"/>
              <a:ext cx="2343946" cy="238205"/>
            </a:xfrm>
            <a:prstGeom prst="rect">
              <a:avLst/>
            </a:prstGeom>
            <a:solidFill>
              <a:srgbClr val="FFD47A"/>
            </a:solidFill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5E0FEC7-E240-C542-AA7E-D18F4B534AE4}"/>
                </a:ext>
              </a:extLst>
            </p:cNvPr>
            <p:cNvSpPr/>
            <p:nvPr/>
          </p:nvSpPr>
          <p:spPr>
            <a:xfrm>
              <a:off x="5666721" y="4301979"/>
              <a:ext cx="1130129" cy="238203"/>
            </a:xfrm>
            <a:prstGeom prst="rect">
              <a:avLst/>
            </a:prstGeom>
            <a:solidFill>
              <a:srgbClr val="A2C0E5"/>
            </a:solidFill>
            <a:ln w="3175">
              <a:solidFill>
                <a:srgbClr val="5B9B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A4FA66B-4EF2-4E40-B74E-34E93ABA553B}"/>
                </a:ext>
              </a:extLst>
            </p:cNvPr>
            <p:cNvCxnSpPr/>
            <p:nvPr/>
          </p:nvCxnSpPr>
          <p:spPr>
            <a:xfrm flipV="1">
              <a:off x="6616236" y="4540189"/>
              <a:ext cx="0" cy="1682803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674543D-72FA-0F47-888C-D98D67FBCBC3}"/>
                </a:ext>
              </a:extLst>
            </p:cNvPr>
            <p:cNvCxnSpPr/>
            <p:nvPr/>
          </p:nvCxnSpPr>
          <p:spPr>
            <a:xfrm flipV="1">
              <a:off x="7558068" y="4540189"/>
              <a:ext cx="0" cy="1682803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E48FA49-E839-4043-8840-3E9CF2C827B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99316" y="4540189"/>
              <a:ext cx="14785" cy="168280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C323D33-FE95-A24B-989B-8A3CB99BE6F3}"/>
                </a:ext>
              </a:extLst>
            </p:cNvPr>
            <p:cNvCxnSpPr/>
            <p:nvPr/>
          </p:nvCxnSpPr>
          <p:spPr>
            <a:xfrm flipV="1">
              <a:off x="9448832" y="4540187"/>
              <a:ext cx="0" cy="1682803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DDC7F29-9255-8142-82A3-9FF79912F5AB}"/>
                </a:ext>
              </a:extLst>
            </p:cNvPr>
            <p:cNvCxnSpPr/>
            <p:nvPr/>
          </p:nvCxnSpPr>
          <p:spPr>
            <a:xfrm flipV="1">
              <a:off x="10398348" y="4540187"/>
              <a:ext cx="0" cy="1682803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B5F2021-A90D-8C45-A93B-AF47BE595EA0}"/>
                </a:ext>
              </a:extLst>
            </p:cNvPr>
            <p:cNvCxnSpPr/>
            <p:nvPr/>
          </p:nvCxnSpPr>
          <p:spPr>
            <a:xfrm flipV="1">
              <a:off x="11354915" y="4540186"/>
              <a:ext cx="0" cy="1682803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61BE394-20D9-F244-A3B0-BC8CA3E573A4}"/>
                </a:ext>
              </a:extLst>
            </p:cNvPr>
            <p:cNvSpPr txBox="1"/>
            <p:nvPr/>
          </p:nvSpPr>
          <p:spPr>
            <a:xfrm>
              <a:off x="5748792" y="5917161"/>
              <a:ext cx="7498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January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F3B6CCD-5EAC-0044-A8C1-141E58C78502}"/>
                </a:ext>
              </a:extLst>
            </p:cNvPr>
            <p:cNvSpPr txBox="1"/>
            <p:nvPr/>
          </p:nvSpPr>
          <p:spPr>
            <a:xfrm>
              <a:off x="6681721" y="5917161"/>
              <a:ext cx="8369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February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512F06F-7978-EF4A-BC62-7E0B320A22DB}"/>
                </a:ext>
              </a:extLst>
            </p:cNvPr>
            <p:cNvSpPr txBox="1"/>
            <p:nvPr/>
          </p:nvSpPr>
          <p:spPr>
            <a:xfrm>
              <a:off x="7706979" y="5917161"/>
              <a:ext cx="6549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March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5A63395-146B-5B45-900D-BEF8D1A67743}"/>
                </a:ext>
              </a:extLst>
            </p:cNvPr>
            <p:cNvSpPr txBox="1"/>
            <p:nvPr/>
          </p:nvSpPr>
          <p:spPr>
            <a:xfrm>
              <a:off x="8724227" y="5917161"/>
              <a:ext cx="5293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April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5E82EC9-709F-F144-922F-48B780A5D5A9}"/>
                </a:ext>
              </a:extLst>
            </p:cNvPr>
            <p:cNvSpPr txBox="1"/>
            <p:nvPr/>
          </p:nvSpPr>
          <p:spPr>
            <a:xfrm>
              <a:off x="9675981" y="5917161"/>
              <a:ext cx="5035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May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59419E-45E4-8C48-AC34-D954379F94C5}"/>
                </a:ext>
              </a:extLst>
            </p:cNvPr>
            <p:cNvSpPr txBox="1"/>
            <p:nvPr/>
          </p:nvSpPr>
          <p:spPr>
            <a:xfrm>
              <a:off x="10611933" y="5917161"/>
              <a:ext cx="521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June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794FA55-992A-6B48-8252-D620EBE1085F}"/>
                </a:ext>
              </a:extLst>
            </p:cNvPr>
            <p:cNvSpPr txBox="1"/>
            <p:nvPr/>
          </p:nvSpPr>
          <p:spPr>
            <a:xfrm>
              <a:off x="8213377" y="6268033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2021</a:t>
              </a:r>
            </a:p>
          </p:txBody>
        </p:sp>
      </p:grp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007E8252-84BF-4545-A068-1C2A23E92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589" y="1825625"/>
            <a:ext cx="3168481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b="1" dirty="0"/>
              <a:t>Guiding Principles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Fire emissions inventories (EIs) used for regulatory and research applications are not typically developed with data quality standards and metadata requirements like EIs developed for other significant source sectors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Need for services/ products that provide vetted, metadata-rich fire EIs for modeling and analysis applications at defined levels of 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Need for long-term support for fire emissions products or services to maintain consistency and continuity for stakeholders</a:t>
            </a:r>
          </a:p>
          <a:p>
            <a:endParaRPr lang="en-US" sz="1600" dirty="0">
              <a:solidFill>
                <a:srgbClr val="35362F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2935DB-1792-47EE-BE08-35AFD7ACCC22}"/>
              </a:ext>
            </a:extLst>
          </p:cNvPr>
          <p:cNvSpPr txBox="1"/>
          <p:nvPr/>
        </p:nvSpPr>
        <p:spPr>
          <a:xfrm>
            <a:off x="5608320" y="243840"/>
            <a:ext cx="6400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8"/>
              </a:rPr>
              <a:t>Conceptual Model For Long-Term Fire Data Support (wrapair2.org)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7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CD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C54CA-C6B7-4B40-B337-74F74170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4000" b="0" i="0" u="none" strike="noStrike" baseline="0" dirty="0">
                <a:solidFill>
                  <a:srgbClr val="35362F"/>
                </a:solidFill>
                <a:latin typeface="Libre Baskerville Bold" panose="020B0604020202020204" charset="0"/>
              </a:rPr>
              <a:t>Conceptual Model (CM) Project Status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53448-EB17-4425-BDC3-79B19DDB09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Accomplishments to date</a:t>
            </a:r>
          </a:p>
          <a:p>
            <a:pPr lvl="1"/>
            <a:r>
              <a:rPr lang="en-US" dirty="0"/>
              <a:t>Formed a Core Science Team (CST) of EI practitioners and data providers</a:t>
            </a:r>
          </a:p>
          <a:p>
            <a:pPr lvl="1"/>
            <a:r>
              <a:rPr lang="en-US" dirty="0"/>
              <a:t>5 CST meetings to develop CM requirements and technical steps</a:t>
            </a:r>
          </a:p>
          <a:p>
            <a:pPr lvl="1"/>
            <a:r>
              <a:rPr lang="en-US" dirty="0"/>
              <a:t>Invited two Subject Matter Experts to provide input and feedback on CM concepts</a:t>
            </a:r>
          </a:p>
          <a:p>
            <a:r>
              <a:rPr lang="en-US" dirty="0"/>
              <a:t>Upcoming activities</a:t>
            </a:r>
          </a:p>
          <a:p>
            <a:pPr lvl="1"/>
            <a:r>
              <a:rPr lang="en-US" dirty="0"/>
              <a:t>Finalize CM technical steps with targeted case studies exercising specific concepts</a:t>
            </a:r>
          </a:p>
          <a:p>
            <a:pPr lvl="1"/>
            <a:r>
              <a:rPr lang="en-US" dirty="0"/>
              <a:t>Finalize Data Warehouse concept and reach out to potential grant partners</a:t>
            </a:r>
          </a:p>
          <a:p>
            <a:pPr lvl="1"/>
            <a:r>
              <a:rPr lang="en-US" dirty="0"/>
              <a:t>Convene workshops with groups of stakeholders to introduce CM concepts, review technical details, and explore applications</a:t>
            </a:r>
          </a:p>
        </p:txBody>
      </p:sp>
    </p:spTree>
    <p:extLst>
      <p:ext uri="{BB962C8B-B14F-4D97-AF65-F5344CB8AC3E}">
        <p14:creationId xmlns:p14="http://schemas.microsoft.com/office/powerpoint/2010/main" val="2278503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iamond 40">
            <a:extLst>
              <a:ext uri="{FF2B5EF4-FFF2-40B4-BE49-F238E27FC236}">
                <a16:creationId xmlns:a16="http://schemas.microsoft.com/office/drawing/2014/main" id="{9EC3A7AC-E18C-1F4D-9FEB-B48DADC2E354}"/>
              </a:ext>
            </a:extLst>
          </p:cNvPr>
          <p:cNvSpPr>
            <a:spLocks noChangeAspect="1"/>
          </p:cNvSpPr>
          <p:nvPr/>
        </p:nvSpPr>
        <p:spPr>
          <a:xfrm>
            <a:off x="5751343" y="3275807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BAER/</a:t>
            </a:r>
          </a:p>
          <a:p>
            <a:pPr algn="ctr"/>
            <a:r>
              <a:rPr lang="en-US" sz="1400" dirty="0"/>
              <a:t>BARC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39BE22D-2AF6-BF49-8752-79BE4D1A1784}"/>
              </a:ext>
            </a:extLst>
          </p:cNvPr>
          <p:cNvSpPr>
            <a:spLocks noChangeAspect="1"/>
          </p:cNvSpPr>
          <p:nvPr/>
        </p:nvSpPr>
        <p:spPr>
          <a:xfrm>
            <a:off x="7031106" y="4223314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FEPS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44638A-CA91-624C-BF89-FAC5C0B2CA32}"/>
              </a:ext>
            </a:extLst>
          </p:cNvPr>
          <p:cNvSpPr>
            <a:spLocks noChangeAspect="1"/>
          </p:cNvSpPr>
          <p:nvPr/>
        </p:nvSpPr>
        <p:spPr>
          <a:xfrm>
            <a:off x="6553443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HMS</a:t>
            </a: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0C6D23CE-37C6-3D4B-B89A-737D0F4B93B2}"/>
              </a:ext>
            </a:extLst>
          </p:cNvPr>
          <p:cNvSpPr>
            <a:spLocks noChangeAspect="1"/>
          </p:cNvSpPr>
          <p:nvPr/>
        </p:nvSpPr>
        <p:spPr>
          <a:xfrm>
            <a:off x="3668677" y="147145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20000"/>
          </a:bodyPr>
          <a:lstStyle/>
          <a:p>
            <a:pPr algn="ctr"/>
            <a:r>
              <a:rPr lang="en-US" sz="1050" dirty="0"/>
              <a:t>Annual Fire</a:t>
            </a:r>
            <a:br>
              <a:rPr lang="en-US" sz="1050" dirty="0"/>
            </a:br>
            <a:r>
              <a:rPr lang="en-US" sz="1050" dirty="0"/>
              <a:t>Geography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1ACD937D-7571-594A-BA91-AC24F2916F6B}"/>
              </a:ext>
            </a:extLst>
          </p:cNvPr>
          <p:cNvSpPr>
            <a:spLocks noChangeAspect="1"/>
          </p:cNvSpPr>
          <p:nvPr/>
        </p:nvSpPr>
        <p:spPr>
          <a:xfrm>
            <a:off x="117043" y="299842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Burn </a:t>
            </a:r>
            <a:br>
              <a:rPr lang="en-US" sz="1400" dirty="0"/>
            </a:br>
            <a:r>
              <a:rPr lang="en-US" sz="1400" dirty="0"/>
              <a:t>Severity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E9F522-BDB1-E242-B62D-CD1946D3E0D5}"/>
              </a:ext>
            </a:extLst>
          </p:cNvPr>
          <p:cNvSpPr>
            <a:spLocks noChangeAspect="1"/>
          </p:cNvSpPr>
          <p:nvPr/>
        </p:nvSpPr>
        <p:spPr>
          <a:xfrm>
            <a:off x="703679" y="1597956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MTBS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9353052A-0F77-5A40-92BA-CADC4154D4DE}"/>
              </a:ext>
            </a:extLst>
          </p:cNvPr>
          <p:cNvSpPr>
            <a:spLocks noChangeAspect="1"/>
          </p:cNvSpPr>
          <p:nvPr/>
        </p:nvSpPr>
        <p:spPr>
          <a:xfrm>
            <a:off x="5772064" y="2814144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WFAS</a:t>
            </a:r>
            <a:br>
              <a:rPr lang="en-US" sz="1400" dirty="0"/>
            </a:br>
            <a:r>
              <a:rPr lang="en-US" sz="1400" dirty="0"/>
              <a:t>fuel moisture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C913BE9-5487-154E-A02E-F395E5225A0B}"/>
              </a:ext>
            </a:extLst>
          </p:cNvPr>
          <p:cNvGraphicFramePr/>
          <p:nvPr/>
        </p:nvGraphicFramePr>
        <p:xfrm>
          <a:off x="7995759" y="790731"/>
          <a:ext cx="4087995" cy="527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1FD9CD1-9A78-BA4D-A7F7-8E2D4437FDFC}"/>
              </a:ext>
            </a:extLst>
          </p:cNvPr>
          <p:cNvSpPr txBox="1"/>
          <p:nvPr/>
        </p:nvSpPr>
        <p:spPr>
          <a:xfrm>
            <a:off x="647262" y="285353"/>
            <a:ext cx="84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Years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51E30C-DA90-FF44-BA55-26089CB6B58E}"/>
              </a:ext>
            </a:extLst>
          </p:cNvPr>
          <p:cNvSpPr txBox="1"/>
          <p:nvPr/>
        </p:nvSpPr>
        <p:spPr>
          <a:xfrm>
            <a:off x="2483924" y="285353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Year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7FC6DC-5830-8846-8C13-C4870F22CF40}"/>
              </a:ext>
            </a:extLst>
          </p:cNvPr>
          <p:cNvSpPr txBox="1"/>
          <p:nvPr/>
        </p:nvSpPr>
        <p:spPr>
          <a:xfrm>
            <a:off x="4234794" y="285353"/>
            <a:ext cx="106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months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11A8FE-A178-C04E-B7D3-D25833BAD2C6}"/>
              </a:ext>
            </a:extLst>
          </p:cNvPr>
          <p:cNvSpPr txBox="1"/>
          <p:nvPr/>
        </p:nvSpPr>
        <p:spPr>
          <a:xfrm>
            <a:off x="6298250" y="285353"/>
            <a:ext cx="111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Real-Time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EDDC17-F346-F745-AE8F-2C105E23818B}"/>
              </a:ext>
            </a:extLst>
          </p:cNvPr>
          <p:cNvSpPr>
            <a:spLocks noChangeAspect="1"/>
          </p:cNvSpPr>
          <p:nvPr/>
        </p:nvSpPr>
        <p:spPr>
          <a:xfrm>
            <a:off x="2551773" y="1628601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200" dirty="0"/>
              <a:t>NIFS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 err="1"/>
              <a:t>InForms</a:t>
            </a:r>
            <a:r>
              <a:rPr lang="en-US" sz="1200" dirty="0"/>
              <a:t>)</a:t>
            </a: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63034CC0-3D89-B440-8A95-B53E3410F011}"/>
              </a:ext>
            </a:extLst>
          </p:cNvPr>
          <p:cNvSpPr>
            <a:spLocks noChangeAspect="1"/>
          </p:cNvSpPr>
          <p:nvPr/>
        </p:nvSpPr>
        <p:spPr>
          <a:xfrm>
            <a:off x="5761781" y="408238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SERA</a:t>
            </a:r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33186E0F-9D3D-5046-8826-C02DADEC5B56}"/>
              </a:ext>
            </a:extLst>
          </p:cNvPr>
          <p:cNvSpPr>
            <a:spLocks noChangeAspect="1"/>
          </p:cNvSpPr>
          <p:nvPr/>
        </p:nvSpPr>
        <p:spPr>
          <a:xfrm>
            <a:off x="5772064" y="231440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NAWFD</a:t>
            </a: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53796B64-46D7-DB47-B157-53DF91441D5E}"/>
              </a:ext>
            </a:extLst>
          </p:cNvPr>
          <p:cNvSpPr>
            <a:spLocks noChangeAspect="1"/>
          </p:cNvSpPr>
          <p:nvPr/>
        </p:nvSpPr>
        <p:spPr>
          <a:xfrm>
            <a:off x="117043" y="21575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LANDFIRE</a:t>
            </a:r>
            <a:br>
              <a:rPr lang="en-US" sz="1400" dirty="0"/>
            </a:br>
            <a:r>
              <a:rPr lang="en-US" sz="1400" dirty="0"/>
              <a:t>Vintage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EDA808-4BC2-1B41-8FDA-88111F024E32}"/>
              </a:ext>
            </a:extLst>
          </p:cNvPr>
          <p:cNvSpPr>
            <a:spLocks noChangeAspect="1"/>
          </p:cNvSpPr>
          <p:nvPr/>
        </p:nvSpPr>
        <p:spPr>
          <a:xfrm>
            <a:off x="7041259" y="368422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CONSUME</a:t>
            </a:r>
            <a:endParaRPr lang="en-US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73E751-389E-B54E-9C24-274F596EC82A}"/>
              </a:ext>
            </a:extLst>
          </p:cNvPr>
          <p:cNvSpPr>
            <a:spLocks noChangeAspect="1"/>
          </p:cNvSpPr>
          <p:nvPr/>
        </p:nvSpPr>
        <p:spPr>
          <a:xfrm>
            <a:off x="6553443" y="4496182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FOFEM</a:t>
            </a: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75B40C92-C7C4-1C40-8AF7-3FA7E0F0017D}"/>
              </a:ext>
            </a:extLst>
          </p:cNvPr>
          <p:cNvSpPr>
            <a:spLocks noChangeAspect="1"/>
          </p:cNvSpPr>
          <p:nvPr/>
        </p:nvSpPr>
        <p:spPr>
          <a:xfrm>
            <a:off x="5801881" y="14717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Default Fire </a:t>
            </a:r>
            <a:br>
              <a:rPr lang="en-US" sz="1400" dirty="0"/>
            </a:br>
            <a:r>
              <a:rPr lang="en-US" sz="1400" dirty="0"/>
              <a:t>Geography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41FAC9-AAC6-E243-95CF-B4983BE2B171}"/>
              </a:ext>
            </a:extLst>
          </p:cNvPr>
          <p:cNvSpPr>
            <a:spLocks noChangeAspect="1"/>
          </p:cNvSpPr>
          <p:nvPr/>
        </p:nvSpPr>
        <p:spPr>
          <a:xfrm>
            <a:off x="6553443" y="3429000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FINN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3A221F-C278-6147-86C9-7B018C6485E0}"/>
              </a:ext>
            </a:extLst>
          </p:cNvPr>
          <p:cNvSpPr>
            <a:spLocks noChangeAspect="1"/>
          </p:cNvSpPr>
          <p:nvPr/>
        </p:nvSpPr>
        <p:spPr>
          <a:xfrm>
            <a:off x="6553443" y="396808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BlueSky</a:t>
            </a:r>
            <a:br>
              <a:rPr lang="en-US" sz="1100" dirty="0"/>
            </a:br>
            <a:r>
              <a:rPr lang="en-US" sz="1100" dirty="0"/>
              <a:t>Pipeline</a:t>
            </a:r>
            <a:endParaRPr lang="en-US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5FEE4C-74FC-5040-86B0-BBC1CD6E6C3A}"/>
              </a:ext>
            </a:extLst>
          </p:cNvPr>
          <p:cNvSpPr>
            <a:spLocks noChangeAspect="1"/>
          </p:cNvSpPr>
          <p:nvPr/>
        </p:nvSpPr>
        <p:spPr>
          <a:xfrm>
            <a:off x="4146450" y="233350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NPS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463A524-D9F7-D04A-8129-5D2EC637BBE8}"/>
              </a:ext>
            </a:extLst>
          </p:cNvPr>
          <p:cNvSpPr>
            <a:spLocks noChangeAspect="1"/>
          </p:cNvSpPr>
          <p:nvPr/>
        </p:nvSpPr>
        <p:spPr>
          <a:xfrm>
            <a:off x="5333758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MODIS</a:t>
            </a:r>
            <a:br>
              <a:rPr lang="en-US" sz="1100" dirty="0"/>
            </a:br>
            <a:r>
              <a:rPr lang="en-US" sz="1100" dirty="0"/>
              <a:t>MCD64A1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C79BA2-5666-F445-B8F8-1B54366AD356}"/>
              </a:ext>
            </a:extLst>
          </p:cNvPr>
          <p:cNvSpPr txBox="1"/>
          <p:nvPr/>
        </p:nvSpPr>
        <p:spPr>
          <a:xfrm>
            <a:off x="171583" y="5882603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06B8F9-CFC3-5E4A-8B2B-6B558089AC8E}"/>
              </a:ext>
            </a:extLst>
          </p:cNvPr>
          <p:cNvSpPr txBox="1"/>
          <p:nvPr/>
        </p:nvSpPr>
        <p:spPr>
          <a:xfrm>
            <a:off x="171583" y="6177299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87DB5FE-C5F5-BD44-B61B-9624341D5C22}"/>
              </a:ext>
            </a:extLst>
          </p:cNvPr>
          <p:cNvSpPr txBox="1"/>
          <p:nvPr/>
        </p:nvSpPr>
        <p:spPr>
          <a:xfrm>
            <a:off x="171583" y="6471995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49E8C25-963E-9440-A54C-C25B28B99D2B}"/>
              </a:ext>
            </a:extLst>
          </p:cNvPr>
          <p:cNvSpPr/>
          <p:nvPr/>
        </p:nvSpPr>
        <p:spPr>
          <a:xfrm>
            <a:off x="1068370" y="6012254"/>
            <a:ext cx="192691" cy="1100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194DB3F-A027-2C4D-A83C-92CAF721E8D8}"/>
              </a:ext>
            </a:extLst>
          </p:cNvPr>
          <p:cNvSpPr/>
          <p:nvPr/>
        </p:nvSpPr>
        <p:spPr>
          <a:xfrm>
            <a:off x="1068370" y="6306950"/>
            <a:ext cx="192691" cy="11003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AA1E8D8-AE2E-6243-A1E5-0BFDBA31F67F}"/>
              </a:ext>
            </a:extLst>
          </p:cNvPr>
          <p:cNvSpPr/>
          <p:nvPr/>
        </p:nvSpPr>
        <p:spPr>
          <a:xfrm>
            <a:off x="1068370" y="6601646"/>
            <a:ext cx="192691" cy="11003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4DCA018-B639-B944-8320-4BCB86D48F44}"/>
              </a:ext>
            </a:extLst>
          </p:cNvPr>
          <p:cNvSpPr>
            <a:spLocks noChangeAspect="1"/>
          </p:cNvSpPr>
          <p:nvPr/>
        </p:nvSpPr>
        <p:spPr>
          <a:xfrm>
            <a:off x="1770479" y="6112989"/>
            <a:ext cx="6096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Primary </a:t>
            </a:r>
          </a:p>
          <a:p>
            <a:pPr algn="ctr"/>
            <a:r>
              <a:rPr lang="en-US" sz="1100" dirty="0"/>
              <a:t>Data/Tool</a:t>
            </a: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303A5A14-D62F-0041-870F-D6C58C7500DE}"/>
              </a:ext>
            </a:extLst>
          </p:cNvPr>
          <p:cNvSpPr>
            <a:spLocks noChangeAspect="1"/>
          </p:cNvSpPr>
          <p:nvPr/>
        </p:nvSpPr>
        <p:spPr>
          <a:xfrm>
            <a:off x="2553588" y="5998689"/>
            <a:ext cx="914400" cy="685800"/>
          </a:xfrm>
          <a:prstGeom prst="diamo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Helper or </a:t>
            </a:r>
            <a:br>
              <a:rPr lang="en-US" sz="1400" dirty="0"/>
            </a:br>
            <a:r>
              <a:rPr lang="en-US" sz="1400" dirty="0"/>
              <a:t>Enhancer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9DC9C3C-3893-F243-89CA-8609346846AD}"/>
              </a:ext>
            </a:extLst>
          </p:cNvPr>
          <p:cNvSpPr>
            <a:spLocks noChangeAspect="1"/>
          </p:cNvSpPr>
          <p:nvPr/>
        </p:nvSpPr>
        <p:spPr>
          <a:xfrm>
            <a:off x="6553443" y="2117433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FCCS/EVT</a:t>
            </a:r>
            <a:br>
              <a:rPr lang="en-US" sz="1100" dirty="0"/>
            </a:br>
            <a:r>
              <a:rPr lang="en-US" sz="1100" dirty="0"/>
              <a:t>Grid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8DD573E-72A6-9643-8B3F-E86C8358F48C}"/>
              </a:ext>
            </a:extLst>
          </p:cNvPr>
          <p:cNvSpPr>
            <a:spLocks noChangeAspect="1"/>
          </p:cNvSpPr>
          <p:nvPr/>
        </p:nvSpPr>
        <p:spPr>
          <a:xfrm>
            <a:off x="2551773" y="112859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900" dirty="0"/>
              <a:t>SMARTFIRE</a:t>
            </a:r>
            <a:br>
              <a:rPr lang="en-US" sz="900" dirty="0"/>
            </a:br>
            <a:r>
              <a:rPr lang="en-US" sz="900" dirty="0"/>
              <a:t>v2</a:t>
            </a:r>
            <a:endParaRPr lang="en-US" sz="10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0BDD534-FA9B-4045-B357-F5A244D4E378}"/>
              </a:ext>
            </a:extLst>
          </p:cNvPr>
          <p:cNvSpPr>
            <a:spLocks noChangeAspect="1"/>
          </p:cNvSpPr>
          <p:nvPr/>
        </p:nvSpPr>
        <p:spPr>
          <a:xfrm>
            <a:off x="4420754" y="1271759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FRAP</a:t>
            </a:r>
            <a:br>
              <a:rPr lang="en-US" sz="1100" dirty="0"/>
            </a:br>
            <a:r>
              <a:rPr lang="en-US" sz="1100" dirty="0"/>
              <a:t>Database</a:t>
            </a:r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1A8ED8-508E-0649-A82C-C9A842400850}"/>
              </a:ext>
            </a:extLst>
          </p:cNvPr>
          <p:cNvSpPr>
            <a:spLocks noChangeAspect="1"/>
          </p:cNvSpPr>
          <p:nvPr/>
        </p:nvSpPr>
        <p:spPr>
          <a:xfrm>
            <a:off x="4623177" y="2585544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10000"/>
          </a:bodyPr>
          <a:lstStyle/>
          <a:p>
            <a:pPr algn="ctr"/>
            <a:r>
              <a:rPr lang="en-US" sz="1400" dirty="0"/>
              <a:t>SMP</a:t>
            </a:r>
            <a:br>
              <a:rPr lang="en-US" sz="1400" dirty="0"/>
            </a:br>
            <a:r>
              <a:rPr lang="en-US" sz="1400" dirty="0"/>
              <a:t>Permits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B7763E-E394-1144-AA9D-0239206A6484}"/>
              </a:ext>
            </a:extLst>
          </p:cNvPr>
          <p:cNvSpPr>
            <a:spLocks noChangeAspect="1"/>
          </p:cNvSpPr>
          <p:nvPr/>
        </p:nvSpPr>
        <p:spPr>
          <a:xfrm>
            <a:off x="4623177" y="2085801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NASF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838689-67D9-F048-9DEF-AB1E3C3F784D}"/>
              </a:ext>
            </a:extLst>
          </p:cNvPr>
          <p:cNvSpPr>
            <a:spLocks noChangeAspect="1"/>
          </p:cNvSpPr>
          <p:nvPr/>
        </p:nvSpPr>
        <p:spPr>
          <a:xfrm>
            <a:off x="7213296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VIIRS</a:t>
            </a:r>
            <a:br>
              <a:rPr lang="en-US" sz="1100" dirty="0"/>
            </a:br>
            <a:r>
              <a:rPr lang="en-US" sz="1100" dirty="0"/>
              <a:t>AFP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9B5A1E-1DCC-B447-8E23-CE96472E92E6}"/>
              </a:ext>
            </a:extLst>
          </p:cNvPr>
          <p:cNvSpPr txBox="1"/>
          <p:nvPr/>
        </p:nvSpPr>
        <p:spPr>
          <a:xfrm>
            <a:off x="4047744" y="6049201"/>
            <a:ext cx="7824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latin typeface="+mj-lt"/>
              </a:rPr>
              <a:t>Available Components, Data Timing, Quality</a:t>
            </a:r>
          </a:p>
        </p:txBody>
      </p:sp>
      <p:sp>
        <p:nvSpPr>
          <p:cNvPr id="43" name="Diamond 42">
            <a:extLst>
              <a:ext uri="{FF2B5EF4-FFF2-40B4-BE49-F238E27FC236}">
                <a16:creationId xmlns:a16="http://schemas.microsoft.com/office/drawing/2014/main" id="{497E44E4-8694-9A46-BF16-70E4C45C0317}"/>
              </a:ext>
            </a:extLst>
          </p:cNvPr>
          <p:cNvSpPr>
            <a:spLocks noChangeAspect="1"/>
          </p:cNvSpPr>
          <p:nvPr/>
        </p:nvSpPr>
        <p:spPr>
          <a:xfrm>
            <a:off x="5183784" y="1190230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000" dirty="0"/>
              <a:t>Infrared</a:t>
            </a:r>
            <a:br>
              <a:rPr lang="en-US" sz="1000" dirty="0"/>
            </a:br>
            <a:r>
              <a:rPr lang="en-US" sz="1000" dirty="0"/>
              <a:t>datasets</a:t>
            </a:r>
          </a:p>
        </p:txBody>
      </p:sp>
    </p:spTree>
    <p:extLst>
      <p:ext uri="{BB962C8B-B14F-4D97-AF65-F5344CB8AC3E}">
        <p14:creationId xmlns:p14="http://schemas.microsoft.com/office/powerpoint/2010/main" val="111701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iamond 46">
            <a:extLst>
              <a:ext uri="{FF2B5EF4-FFF2-40B4-BE49-F238E27FC236}">
                <a16:creationId xmlns:a16="http://schemas.microsoft.com/office/drawing/2014/main" id="{A263033B-67B0-A043-9268-40DB47F6F060}"/>
              </a:ext>
            </a:extLst>
          </p:cNvPr>
          <p:cNvSpPr>
            <a:spLocks noChangeAspect="1"/>
          </p:cNvSpPr>
          <p:nvPr/>
        </p:nvSpPr>
        <p:spPr>
          <a:xfrm>
            <a:off x="5751343" y="3275807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BAER/</a:t>
            </a:r>
          </a:p>
          <a:p>
            <a:pPr algn="ctr"/>
            <a:r>
              <a:rPr lang="en-US" sz="1400" dirty="0"/>
              <a:t>BARC</a:t>
            </a:r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B3E48BA5-F877-B54F-A049-5E4E8533D396}"/>
              </a:ext>
            </a:extLst>
          </p:cNvPr>
          <p:cNvSpPr>
            <a:spLocks noChangeAspect="1"/>
          </p:cNvSpPr>
          <p:nvPr/>
        </p:nvSpPr>
        <p:spPr>
          <a:xfrm>
            <a:off x="5183784" y="1190230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000" dirty="0"/>
              <a:t>Infrared</a:t>
            </a:r>
            <a:br>
              <a:rPr lang="en-US" sz="1000" dirty="0"/>
            </a:br>
            <a:r>
              <a:rPr lang="en-US" sz="1000" dirty="0"/>
              <a:t>datasets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39BE22D-2AF6-BF49-8752-79BE4D1A1784}"/>
              </a:ext>
            </a:extLst>
          </p:cNvPr>
          <p:cNvSpPr>
            <a:spLocks noChangeAspect="1"/>
          </p:cNvSpPr>
          <p:nvPr/>
        </p:nvSpPr>
        <p:spPr>
          <a:xfrm>
            <a:off x="7031106" y="4223314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FEPS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44638A-CA91-624C-BF89-FAC5C0B2CA32}"/>
              </a:ext>
            </a:extLst>
          </p:cNvPr>
          <p:cNvSpPr>
            <a:spLocks noChangeAspect="1"/>
          </p:cNvSpPr>
          <p:nvPr/>
        </p:nvSpPr>
        <p:spPr>
          <a:xfrm>
            <a:off x="6553443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HMS</a:t>
            </a: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0C6D23CE-37C6-3D4B-B89A-737D0F4B93B2}"/>
              </a:ext>
            </a:extLst>
          </p:cNvPr>
          <p:cNvSpPr>
            <a:spLocks noChangeAspect="1"/>
          </p:cNvSpPr>
          <p:nvPr/>
        </p:nvSpPr>
        <p:spPr>
          <a:xfrm>
            <a:off x="3668677" y="147145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20000"/>
          </a:bodyPr>
          <a:lstStyle/>
          <a:p>
            <a:pPr algn="ctr"/>
            <a:r>
              <a:rPr lang="en-US" sz="1050" dirty="0"/>
              <a:t>Annual Fire</a:t>
            </a:r>
            <a:br>
              <a:rPr lang="en-US" sz="1050" dirty="0"/>
            </a:br>
            <a:r>
              <a:rPr lang="en-US" sz="1050" dirty="0"/>
              <a:t>Geography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1ACD937D-7571-594A-BA91-AC24F2916F6B}"/>
              </a:ext>
            </a:extLst>
          </p:cNvPr>
          <p:cNvSpPr>
            <a:spLocks noChangeAspect="1"/>
          </p:cNvSpPr>
          <p:nvPr/>
        </p:nvSpPr>
        <p:spPr>
          <a:xfrm>
            <a:off x="117043" y="299842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Burn </a:t>
            </a:r>
            <a:br>
              <a:rPr lang="en-US" sz="1400" dirty="0"/>
            </a:br>
            <a:r>
              <a:rPr lang="en-US" sz="1400" dirty="0"/>
              <a:t>Severity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E9F522-BDB1-E242-B62D-CD1946D3E0D5}"/>
              </a:ext>
            </a:extLst>
          </p:cNvPr>
          <p:cNvSpPr>
            <a:spLocks noChangeAspect="1"/>
          </p:cNvSpPr>
          <p:nvPr/>
        </p:nvSpPr>
        <p:spPr>
          <a:xfrm>
            <a:off x="703679" y="1597956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MTBS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9353052A-0F77-5A40-92BA-CADC4154D4DE}"/>
              </a:ext>
            </a:extLst>
          </p:cNvPr>
          <p:cNvSpPr>
            <a:spLocks noChangeAspect="1"/>
          </p:cNvSpPr>
          <p:nvPr/>
        </p:nvSpPr>
        <p:spPr>
          <a:xfrm>
            <a:off x="5772064" y="2814144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WFAS</a:t>
            </a:r>
            <a:br>
              <a:rPr lang="en-US" sz="1400" dirty="0"/>
            </a:br>
            <a:r>
              <a:rPr lang="en-US" sz="1400" dirty="0"/>
              <a:t>fuel moisture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C913BE9-5487-154E-A02E-F395E5225A0B}"/>
              </a:ext>
            </a:extLst>
          </p:cNvPr>
          <p:cNvGraphicFramePr/>
          <p:nvPr/>
        </p:nvGraphicFramePr>
        <p:xfrm>
          <a:off x="7995759" y="790731"/>
          <a:ext cx="4087995" cy="527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1FD9CD1-9A78-BA4D-A7F7-8E2D4437FDFC}"/>
              </a:ext>
            </a:extLst>
          </p:cNvPr>
          <p:cNvSpPr txBox="1"/>
          <p:nvPr/>
        </p:nvSpPr>
        <p:spPr>
          <a:xfrm>
            <a:off x="647262" y="285353"/>
            <a:ext cx="84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Years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51E30C-DA90-FF44-BA55-26089CB6B58E}"/>
              </a:ext>
            </a:extLst>
          </p:cNvPr>
          <p:cNvSpPr txBox="1"/>
          <p:nvPr/>
        </p:nvSpPr>
        <p:spPr>
          <a:xfrm>
            <a:off x="2483924" y="285353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Year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7FC6DC-5830-8846-8C13-C4870F22CF40}"/>
              </a:ext>
            </a:extLst>
          </p:cNvPr>
          <p:cNvSpPr txBox="1"/>
          <p:nvPr/>
        </p:nvSpPr>
        <p:spPr>
          <a:xfrm>
            <a:off x="4234794" y="285353"/>
            <a:ext cx="106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months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11A8FE-A178-C04E-B7D3-D25833BAD2C6}"/>
              </a:ext>
            </a:extLst>
          </p:cNvPr>
          <p:cNvSpPr txBox="1"/>
          <p:nvPr/>
        </p:nvSpPr>
        <p:spPr>
          <a:xfrm>
            <a:off x="6298250" y="285353"/>
            <a:ext cx="111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Real-Time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EDDC17-F346-F745-AE8F-2C105E23818B}"/>
              </a:ext>
            </a:extLst>
          </p:cNvPr>
          <p:cNvSpPr>
            <a:spLocks noChangeAspect="1"/>
          </p:cNvSpPr>
          <p:nvPr/>
        </p:nvSpPr>
        <p:spPr>
          <a:xfrm>
            <a:off x="2551773" y="1628601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200" dirty="0"/>
              <a:t>NIFS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 err="1"/>
              <a:t>InForms</a:t>
            </a:r>
            <a:r>
              <a:rPr lang="en-US" sz="1200" dirty="0"/>
              <a:t>)</a:t>
            </a: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63034CC0-3D89-B440-8A95-B53E3410F011}"/>
              </a:ext>
            </a:extLst>
          </p:cNvPr>
          <p:cNvSpPr>
            <a:spLocks noChangeAspect="1"/>
          </p:cNvSpPr>
          <p:nvPr/>
        </p:nvSpPr>
        <p:spPr>
          <a:xfrm>
            <a:off x="5761781" y="408238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SERA</a:t>
            </a:r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33186E0F-9D3D-5046-8826-C02DADEC5B56}"/>
              </a:ext>
            </a:extLst>
          </p:cNvPr>
          <p:cNvSpPr>
            <a:spLocks noChangeAspect="1"/>
          </p:cNvSpPr>
          <p:nvPr/>
        </p:nvSpPr>
        <p:spPr>
          <a:xfrm>
            <a:off x="5772064" y="231440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NAWFD</a:t>
            </a: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53796B64-46D7-DB47-B157-53DF91441D5E}"/>
              </a:ext>
            </a:extLst>
          </p:cNvPr>
          <p:cNvSpPr>
            <a:spLocks noChangeAspect="1"/>
          </p:cNvSpPr>
          <p:nvPr/>
        </p:nvSpPr>
        <p:spPr>
          <a:xfrm>
            <a:off x="117043" y="21575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LANDFIRE</a:t>
            </a:r>
            <a:br>
              <a:rPr lang="en-US" sz="1400" dirty="0"/>
            </a:br>
            <a:r>
              <a:rPr lang="en-US" sz="1400" dirty="0"/>
              <a:t>Vintage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73E751-389E-B54E-9C24-274F596EC82A}"/>
              </a:ext>
            </a:extLst>
          </p:cNvPr>
          <p:cNvSpPr>
            <a:spLocks noChangeAspect="1"/>
          </p:cNvSpPr>
          <p:nvPr/>
        </p:nvSpPr>
        <p:spPr>
          <a:xfrm>
            <a:off x="6553443" y="4496182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FOFEM</a:t>
            </a: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75B40C92-C7C4-1C40-8AF7-3FA7E0F0017D}"/>
              </a:ext>
            </a:extLst>
          </p:cNvPr>
          <p:cNvSpPr>
            <a:spLocks noChangeAspect="1"/>
          </p:cNvSpPr>
          <p:nvPr/>
        </p:nvSpPr>
        <p:spPr>
          <a:xfrm>
            <a:off x="5801881" y="14717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Default Fire </a:t>
            </a:r>
            <a:br>
              <a:rPr lang="en-US" sz="1400" dirty="0"/>
            </a:br>
            <a:r>
              <a:rPr lang="en-US" sz="1400" dirty="0"/>
              <a:t>Geography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41FAC9-AAC6-E243-95CF-B4983BE2B171}"/>
              </a:ext>
            </a:extLst>
          </p:cNvPr>
          <p:cNvSpPr>
            <a:spLocks noChangeAspect="1"/>
          </p:cNvSpPr>
          <p:nvPr/>
        </p:nvSpPr>
        <p:spPr>
          <a:xfrm>
            <a:off x="6553443" y="3429000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FINN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3A221F-C278-6147-86C9-7B018C6485E0}"/>
              </a:ext>
            </a:extLst>
          </p:cNvPr>
          <p:cNvSpPr>
            <a:spLocks noChangeAspect="1"/>
          </p:cNvSpPr>
          <p:nvPr/>
        </p:nvSpPr>
        <p:spPr>
          <a:xfrm>
            <a:off x="6553443" y="396808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BlueSky</a:t>
            </a:r>
            <a:br>
              <a:rPr lang="en-US" sz="1100" dirty="0"/>
            </a:br>
            <a:r>
              <a:rPr lang="en-US" sz="1100" dirty="0"/>
              <a:t>Pipeline</a:t>
            </a:r>
            <a:endParaRPr lang="en-US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5FEE4C-74FC-5040-86B0-BBC1CD6E6C3A}"/>
              </a:ext>
            </a:extLst>
          </p:cNvPr>
          <p:cNvSpPr>
            <a:spLocks noChangeAspect="1"/>
          </p:cNvSpPr>
          <p:nvPr/>
        </p:nvSpPr>
        <p:spPr>
          <a:xfrm>
            <a:off x="4146450" y="233350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NPS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463A524-D9F7-D04A-8129-5D2EC637BBE8}"/>
              </a:ext>
            </a:extLst>
          </p:cNvPr>
          <p:cNvSpPr>
            <a:spLocks noChangeAspect="1"/>
          </p:cNvSpPr>
          <p:nvPr/>
        </p:nvSpPr>
        <p:spPr>
          <a:xfrm>
            <a:off x="5333758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MODIS</a:t>
            </a:r>
            <a:br>
              <a:rPr lang="en-US" sz="1100" dirty="0"/>
            </a:br>
            <a:r>
              <a:rPr lang="en-US" sz="1100" dirty="0"/>
              <a:t>MCD64A1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C79BA2-5666-F445-B8F8-1B54366AD356}"/>
              </a:ext>
            </a:extLst>
          </p:cNvPr>
          <p:cNvSpPr txBox="1"/>
          <p:nvPr/>
        </p:nvSpPr>
        <p:spPr>
          <a:xfrm>
            <a:off x="171583" y="5882603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06B8F9-CFC3-5E4A-8B2B-6B558089AC8E}"/>
              </a:ext>
            </a:extLst>
          </p:cNvPr>
          <p:cNvSpPr txBox="1"/>
          <p:nvPr/>
        </p:nvSpPr>
        <p:spPr>
          <a:xfrm>
            <a:off x="171583" y="6177299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87DB5FE-C5F5-BD44-B61B-9624341D5C22}"/>
              </a:ext>
            </a:extLst>
          </p:cNvPr>
          <p:cNvSpPr txBox="1"/>
          <p:nvPr/>
        </p:nvSpPr>
        <p:spPr>
          <a:xfrm>
            <a:off x="171583" y="6471995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49E8C25-963E-9440-A54C-C25B28B99D2B}"/>
              </a:ext>
            </a:extLst>
          </p:cNvPr>
          <p:cNvSpPr/>
          <p:nvPr/>
        </p:nvSpPr>
        <p:spPr>
          <a:xfrm>
            <a:off x="1068370" y="6012254"/>
            <a:ext cx="192691" cy="1100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194DB3F-A027-2C4D-A83C-92CAF721E8D8}"/>
              </a:ext>
            </a:extLst>
          </p:cNvPr>
          <p:cNvSpPr/>
          <p:nvPr/>
        </p:nvSpPr>
        <p:spPr>
          <a:xfrm>
            <a:off x="1068370" y="6306950"/>
            <a:ext cx="192691" cy="11003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AA1E8D8-AE2E-6243-A1E5-0BFDBA31F67F}"/>
              </a:ext>
            </a:extLst>
          </p:cNvPr>
          <p:cNvSpPr/>
          <p:nvPr/>
        </p:nvSpPr>
        <p:spPr>
          <a:xfrm>
            <a:off x="1068370" y="6601646"/>
            <a:ext cx="192691" cy="11003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4DCA018-B639-B944-8320-4BCB86D48F44}"/>
              </a:ext>
            </a:extLst>
          </p:cNvPr>
          <p:cNvSpPr>
            <a:spLocks noChangeAspect="1"/>
          </p:cNvSpPr>
          <p:nvPr/>
        </p:nvSpPr>
        <p:spPr>
          <a:xfrm>
            <a:off x="1770479" y="6112989"/>
            <a:ext cx="6096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Primary </a:t>
            </a:r>
          </a:p>
          <a:p>
            <a:pPr algn="ctr"/>
            <a:r>
              <a:rPr lang="en-US" sz="1100" dirty="0"/>
              <a:t>Data/Tool</a:t>
            </a: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303A5A14-D62F-0041-870F-D6C58C7500DE}"/>
              </a:ext>
            </a:extLst>
          </p:cNvPr>
          <p:cNvSpPr>
            <a:spLocks noChangeAspect="1"/>
          </p:cNvSpPr>
          <p:nvPr/>
        </p:nvSpPr>
        <p:spPr>
          <a:xfrm>
            <a:off x="2553588" y="5998689"/>
            <a:ext cx="914400" cy="685800"/>
          </a:xfrm>
          <a:prstGeom prst="diamo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Helper or </a:t>
            </a:r>
            <a:br>
              <a:rPr lang="en-US" sz="1400" dirty="0"/>
            </a:br>
            <a:r>
              <a:rPr lang="en-US" sz="1400" dirty="0"/>
              <a:t>Enhancer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9DC9C3C-3893-F243-89CA-8609346846AD}"/>
              </a:ext>
            </a:extLst>
          </p:cNvPr>
          <p:cNvSpPr>
            <a:spLocks noChangeAspect="1"/>
          </p:cNvSpPr>
          <p:nvPr/>
        </p:nvSpPr>
        <p:spPr>
          <a:xfrm>
            <a:off x="6553443" y="2117433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FCCS/EVT</a:t>
            </a:r>
            <a:br>
              <a:rPr lang="en-US" sz="1100" dirty="0"/>
            </a:br>
            <a:r>
              <a:rPr lang="en-US" sz="1100" dirty="0"/>
              <a:t>Grid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8DD573E-72A6-9643-8B3F-E86C8358F48C}"/>
              </a:ext>
            </a:extLst>
          </p:cNvPr>
          <p:cNvSpPr>
            <a:spLocks noChangeAspect="1"/>
          </p:cNvSpPr>
          <p:nvPr/>
        </p:nvSpPr>
        <p:spPr>
          <a:xfrm>
            <a:off x="2551773" y="112859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900" dirty="0"/>
              <a:t>SMARTFIRE</a:t>
            </a:r>
            <a:br>
              <a:rPr lang="en-US" sz="900" dirty="0"/>
            </a:br>
            <a:r>
              <a:rPr lang="en-US" sz="900" dirty="0"/>
              <a:t>v2</a:t>
            </a:r>
            <a:endParaRPr lang="en-US" sz="10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0BDD534-FA9B-4045-B357-F5A244D4E378}"/>
              </a:ext>
            </a:extLst>
          </p:cNvPr>
          <p:cNvSpPr>
            <a:spLocks noChangeAspect="1"/>
          </p:cNvSpPr>
          <p:nvPr/>
        </p:nvSpPr>
        <p:spPr>
          <a:xfrm>
            <a:off x="4420754" y="1271759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FRAP</a:t>
            </a:r>
            <a:br>
              <a:rPr lang="en-US" sz="1100" dirty="0"/>
            </a:br>
            <a:r>
              <a:rPr lang="en-US" sz="1100" dirty="0"/>
              <a:t>Database</a:t>
            </a:r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1A8ED8-508E-0649-A82C-C9A842400850}"/>
              </a:ext>
            </a:extLst>
          </p:cNvPr>
          <p:cNvSpPr>
            <a:spLocks noChangeAspect="1"/>
          </p:cNvSpPr>
          <p:nvPr/>
        </p:nvSpPr>
        <p:spPr>
          <a:xfrm>
            <a:off x="4623177" y="2585544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10000"/>
          </a:bodyPr>
          <a:lstStyle/>
          <a:p>
            <a:pPr algn="ctr"/>
            <a:r>
              <a:rPr lang="en-US" sz="1400" dirty="0"/>
              <a:t>SMP</a:t>
            </a:r>
            <a:br>
              <a:rPr lang="en-US" sz="1400" dirty="0"/>
            </a:br>
            <a:r>
              <a:rPr lang="en-US" sz="1400" dirty="0"/>
              <a:t>Permits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B7763E-E394-1144-AA9D-0239206A6484}"/>
              </a:ext>
            </a:extLst>
          </p:cNvPr>
          <p:cNvSpPr>
            <a:spLocks noChangeAspect="1"/>
          </p:cNvSpPr>
          <p:nvPr/>
        </p:nvSpPr>
        <p:spPr>
          <a:xfrm>
            <a:off x="4623177" y="2085801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NASF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EDA808-4BC2-1B41-8FDA-88111F024E32}"/>
              </a:ext>
            </a:extLst>
          </p:cNvPr>
          <p:cNvSpPr>
            <a:spLocks noChangeAspect="1"/>
          </p:cNvSpPr>
          <p:nvPr/>
        </p:nvSpPr>
        <p:spPr>
          <a:xfrm>
            <a:off x="7041259" y="368422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CONSUME</a:t>
            </a:r>
            <a:endParaRPr lang="en-US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9A2E15-F813-4B4F-B768-1F83F4ACACE7}"/>
              </a:ext>
            </a:extLst>
          </p:cNvPr>
          <p:cNvSpPr txBox="1"/>
          <p:nvPr/>
        </p:nvSpPr>
        <p:spPr>
          <a:xfrm>
            <a:off x="1313279" y="3352831"/>
            <a:ext cx="426171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NIFS + HMS for daily WF activity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Point Reports activity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HMS + fire geography for other activity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Consumption &amp; Emissions for #1 and #2 use Consume, fuels DB, moisture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#3 uses FRP for consumption, SERA for emissions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#1 and #2 can use WFEIS, #3 cannot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5E8CE42-58C9-E94E-BAC7-2897E85E0FBE}"/>
              </a:ext>
            </a:extLst>
          </p:cNvPr>
          <p:cNvSpPr>
            <a:spLocks noChangeAspect="1"/>
          </p:cNvSpPr>
          <p:nvPr/>
        </p:nvSpPr>
        <p:spPr>
          <a:xfrm>
            <a:off x="7213296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VIIRS</a:t>
            </a:r>
            <a:br>
              <a:rPr lang="en-US" sz="1100" dirty="0"/>
            </a:br>
            <a:r>
              <a:rPr lang="en-US" sz="1100" dirty="0"/>
              <a:t>AFP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22118C-53DB-8B49-A6E8-EB4504FF3378}"/>
              </a:ext>
            </a:extLst>
          </p:cNvPr>
          <p:cNvSpPr txBox="1"/>
          <p:nvPr/>
        </p:nvSpPr>
        <p:spPr>
          <a:xfrm>
            <a:off x="5895372" y="6049201"/>
            <a:ext cx="6067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>
                <a:latin typeface="+mj-lt"/>
              </a:rPr>
              <a:t>CMFD Level 1-2 Fire EI Components</a:t>
            </a:r>
          </a:p>
        </p:txBody>
      </p:sp>
    </p:spTree>
    <p:extLst>
      <p:ext uri="{BB962C8B-B14F-4D97-AF65-F5344CB8AC3E}">
        <p14:creationId xmlns:p14="http://schemas.microsoft.com/office/powerpoint/2010/main" val="277413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>
            <a:extLst>
              <a:ext uri="{FF2B5EF4-FFF2-40B4-BE49-F238E27FC236}">
                <a16:creationId xmlns:a16="http://schemas.microsoft.com/office/drawing/2014/main" id="{0D7FCCCD-A7A6-9F4D-89BF-1D6A80BDE41D}"/>
              </a:ext>
            </a:extLst>
          </p:cNvPr>
          <p:cNvGrpSpPr/>
          <p:nvPr/>
        </p:nvGrpSpPr>
        <p:grpSpPr>
          <a:xfrm>
            <a:off x="322598" y="248167"/>
            <a:ext cx="11546804" cy="6309685"/>
            <a:chOff x="592344" y="248167"/>
            <a:chExt cx="11546804" cy="6309685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43FB557D-E094-2E46-91D1-5D289698E38A}"/>
                </a:ext>
              </a:extLst>
            </p:cNvPr>
            <p:cNvGrpSpPr/>
            <p:nvPr/>
          </p:nvGrpSpPr>
          <p:grpSpPr>
            <a:xfrm>
              <a:off x="9944588" y="248167"/>
              <a:ext cx="2194560" cy="3383280"/>
              <a:chOff x="2421503" y="1005299"/>
              <a:chExt cx="2194560" cy="3383280"/>
            </a:xfrm>
          </p:grpSpPr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B186A1CA-19F0-714D-B0F8-860C628ABE0B}"/>
                  </a:ext>
                </a:extLst>
              </p:cNvPr>
              <p:cNvSpPr/>
              <p:nvPr/>
            </p:nvSpPr>
            <p:spPr>
              <a:xfrm>
                <a:off x="2421503" y="1005299"/>
                <a:ext cx="2194560" cy="3383280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dirty="0"/>
                  <a:t>Complete Activity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E7420C51-F0AE-CE40-888F-480C3862D9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87263" y="2933115"/>
                <a:ext cx="1463040" cy="109728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1">
                      <a:lumMod val="40000"/>
                      <a:lumOff val="60000"/>
                    </a:schemeClr>
                  </a:gs>
                </a:gsLst>
                <a:lin ang="5400000" scaled="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rmAutofit/>
              </a:bodyPr>
              <a:lstStyle/>
              <a:p>
                <a:pPr algn="ctr"/>
                <a:r>
                  <a:rPr lang="en-US" sz="1400" dirty="0"/>
                  <a:t>Reconciled, Classified short-duration fires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2F40DE62-FBD4-4A44-BB16-16D958CF87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87263" y="1521235"/>
                <a:ext cx="1463040" cy="109728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rmAutofit/>
              </a:bodyPr>
              <a:lstStyle/>
              <a:p>
                <a:pPr algn="ctr"/>
                <a:r>
                  <a:rPr lang="en-US" sz="1600" dirty="0"/>
                  <a:t>Daily Apportioned Wildfire</a:t>
                </a:r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283B80F-619A-4846-B76C-270D52DC83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2839" y="2279166"/>
              <a:ext cx="1219200" cy="914400"/>
            </a:xfrm>
            <a:prstGeom prst="rect">
              <a:avLst/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r>
                <a:rPr lang="en-US" sz="1400" dirty="0"/>
                <a:t>Classified consumption events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335A297-1D08-484B-B8F2-ADB15C27D5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18573" y="762028"/>
              <a:ext cx="1463040" cy="109728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r>
                <a:rPr lang="en-US" sz="1600" dirty="0"/>
                <a:t>Daily Apportioned Wildfire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2ADE58E-429B-9646-A777-C81288EC9392}"/>
                </a:ext>
              </a:extLst>
            </p:cNvPr>
            <p:cNvCxnSpPr>
              <a:cxnSpLocks/>
              <a:stCxn id="18" idx="0"/>
              <a:endCxn id="7" idx="1"/>
            </p:cNvCxnSpPr>
            <p:nvPr/>
          </p:nvCxnSpPr>
          <p:spPr>
            <a:xfrm rot="5400000" flipH="1" flipV="1">
              <a:off x="1552844" y="2460799"/>
              <a:ext cx="3215859" cy="915599"/>
            </a:xfrm>
            <a:prstGeom prst="bentConnector2">
              <a:avLst/>
            </a:prstGeom>
            <a:ln w="38100"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F4FFED5-C7E6-2142-AA88-619E179FE3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344" y="2026315"/>
              <a:ext cx="1219200" cy="914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1600" dirty="0"/>
                <a:t>HMS</a:t>
              </a:r>
            </a:p>
          </p:txBody>
        </p:sp>
        <p:sp>
          <p:nvSpPr>
            <p:cNvPr id="4" name="Diamond 3">
              <a:extLst>
                <a:ext uri="{FF2B5EF4-FFF2-40B4-BE49-F238E27FC236}">
                  <a16:creationId xmlns:a16="http://schemas.microsoft.com/office/drawing/2014/main" id="{A6183873-B4B3-2849-AFCC-09A26C10DA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83362" y="4008430"/>
              <a:ext cx="1463040" cy="1097280"/>
            </a:xfrm>
            <a:prstGeom prst="diamond">
              <a:avLst/>
            </a:prstGeom>
            <a:solidFill>
              <a:schemeClr val="accent4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1600" dirty="0"/>
                <a:t>Fire</a:t>
              </a:r>
              <a:br>
                <a:rPr lang="en-US" sz="1600" dirty="0"/>
              </a:br>
              <a:r>
                <a:rPr lang="en-US" sz="1600" dirty="0"/>
                <a:t>Geography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B1CAE1-FEC7-9F47-BE45-90F4004667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344" y="726858"/>
              <a:ext cx="1219200" cy="914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1600" dirty="0"/>
                <a:t>NIFS</a:t>
              </a:r>
              <a:br>
                <a:rPr lang="en-US" sz="1600" dirty="0"/>
              </a:br>
              <a:r>
                <a:rPr lang="en-US" sz="1600" dirty="0"/>
                <a:t>(</a:t>
              </a:r>
              <a:r>
                <a:rPr lang="en-US" sz="1600" dirty="0" err="1"/>
                <a:t>InForms</a:t>
              </a:r>
              <a:r>
                <a:rPr lang="en-US" sz="1600" dirty="0"/>
                <a:t>)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6A64D56-680A-784F-B6FE-E18AB31418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344" y="3325772"/>
              <a:ext cx="1219200" cy="914400"/>
            </a:xfrm>
            <a:prstGeom prst="rect">
              <a:avLst/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1600" dirty="0"/>
                <a:t>SMP</a:t>
              </a:r>
              <a:br>
                <a:rPr lang="en-US" sz="1600" dirty="0"/>
              </a:br>
              <a:r>
                <a:rPr lang="en-US" sz="1600" dirty="0"/>
                <a:t>Permits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B57878C-2ED9-8540-87AA-9A8D022801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40493" y="2279166"/>
              <a:ext cx="1219200" cy="914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1600" dirty="0"/>
                <a:t>HMS</a:t>
              </a:r>
              <a:br>
                <a:rPr lang="en-US" sz="1600" dirty="0"/>
              </a:br>
              <a:r>
                <a:rPr lang="en-US" sz="1600" dirty="0"/>
                <a:t>leftovers</a:t>
              </a:r>
            </a:p>
          </p:txBody>
        </p:sp>
        <p:cxnSp>
          <p:nvCxnSpPr>
            <p:cNvPr id="10" name="Elbow Connector 9">
              <a:extLst>
                <a:ext uri="{FF2B5EF4-FFF2-40B4-BE49-F238E27FC236}">
                  <a16:creationId xmlns:a16="http://schemas.microsoft.com/office/drawing/2014/main" id="{430817CB-6EB2-334C-8083-8FD8C607BCE1}"/>
                </a:ext>
              </a:extLst>
            </p:cNvPr>
            <p:cNvCxnSpPr>
              <a:cxnSpLocks/>
              <a:stCxn id="5" idx="3"/>
              <a:endCxn id="7" idx="1"/>
            </p:cNvCxnSpPr>
            <p:nvPr/>
          </p:nvCxnSpPr>
          <p:spPr>
            <a:xfrm>
              <a:off x="1811544" y="1184058"/>
              <a:ext cx="1807029" cy="126610"/>
            </a:xfrm>
            <a:prstGeom prst="bentConnector3">
              <a:avLst/>
            </a:prstGeom>
            <a:ln w="127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>
              <a:extLst>
                <a:ext uri="{FF2B5EF4-FFF2-40B4-BE49-F238E27FC236}">
                  <a16:creationId xmlns:a16="http://schemas.microsoft.com/office/drawing/2014/main" id="{3585C9A7-EA0B-814C-971B-1FDE57D26ECD}"/>
                </a:ext>
              </a:extLst>
            </p:cNvPr>
            <p:cNvCxnSpPr>
              <a:cxnSpLocks/>
              <a:stCxn id="3" idx="3"/>
              <a:endCxn id="7" idx="1"/>
            </p:cNvCxnSpPr>
            <p:nvPr/>
          </p:nvCxnSpPr>
          <p:spPr>
            <a:xfrm flipV="1">
              <a:off x="1811544" y="1310668"/>
              <a:ext cx="1807029" cy="1172847"/>
            </a:xfrm>
            <a:prstGeom prst="bentConnector3">
              <a:avLst/>
            </a:prstGeom>
            <a:ln w="127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>
              <a:extLst>
                <a:ext uri="{FF2B5EF4-FFF2-40B4-BE49-F238E27FC236}">
                  <a16:creationId xmlns:a16="http://schemas.microsoft.com/office/drawing/2014/main" id="{C6AECE5C-9DDE-3249-9A4F-222E902B7161}"/>
                </a:ext>
              </a:extLst>
            </p:cNvPr>
            <p:cNvCxnSpPr>
              <a:cxnSpLocks/>
              <a:stCxn id="7" idx="2"/>
              <a:endCxn id="8" idx="0"/>
            </p:cNvCxnSpPr>
            <p:nvPr/>
          </p:nvCxnSpPr>
          <p:spPr>
            <a:xfrm rot="5400000">
              <a:off x="4146514" y="2075587"/>
              <a:ext cx="419858" cy="0"/>
            </a:xfrm>
            <a:prstGeom prst="bentConnector3">
              <a:avLst>
                <a:gd name="adj1" fmla="val 50000"/>
              </a:avLst>
            </a:prstGeom>
            <a:ln w="127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E98AB9E-973C-D242-8EF8-B9936EAFDBAC}"/>
                </a:ext>
              </a:extLst>
            </p:cNvPr>
            <p:cNvSpPr txBox="1"/>
            <p:nvPr/>
          </p:nvSpPr>
          <p:spPr>
            <a:xfrm>
              <a:off x="1238534" y="4526527"/>
              <a:ext cx="2928879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Rulesets: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Associate HMS data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Determine Fire End Dates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Fill Time Gaps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Assign Growth Curves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GOES AFP Profiles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Burn Severity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FD01F7B-8FF1-814C-A77A-07D3E49972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67564" y="2279166"/>
              <a:ext cx="1219200" cy="914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r>
                <a:rPr lang="en-US" sz="1400" dirty="0"/>
                <a:t>Consumption Events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D64B6E2-DA31-9445-9925-91209B1CD01C}"/>
                </a:ext>
              </a:extLst>
            </p:cNvPr>
            <p:cNvSpPr txBox="1"/>
            <p:nvPr/>
          </p:nvSpPr>
          <p:spPr>
            <a:xfrm>
              <a:off x="4167413" y="4526527"/>
              <a:ext cx="2907078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Rulesets: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Cluster detections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Assign growth profile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Calculate cluster centroid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Estimate tons from FRP</a:t>
              </a:r>
            </a:p>
          </p:txBody>
        </p:sp>
        <p:cxnSp>
          <p:nvCxnSpPr>
            <p:cNvPr id="26" name="Straight Arrow Connector 19">
              <a:extLst>
                <a:ext uri="{FF2B5EF4-FFF2-40B4-BE49-F238E27FC236}">
                  <a16:creationId xmlns:a16="http://schemas.microsoft.com/office/drawing/2014/main" id="{816F38F9-3ACA-2F4A-BD53-06D8F9B6F7FB}"/>
                </a:ext>
              </a:extLst>
            </p:cNvPr>
            <p:cNvCxnSpPr>
              <a:cxnSpLocks/>
              <a:stCxn id="25" idx="0"/>
              <a:endCxn id="24" idx="1"/>
            </p:cNvCxnSpPr>
            <p:nvPr/>
          </p:nvCxnSpPr>
          <p:spPr>
            <a:xfrm rot="5400000" flipH="1" flipV="1">
              <a:off x="4949178" y="3408141"/>
              <a:ext cx="1790161" cy="446612"/>
            </a:xfrm>
            <a:prstGeom prst="bentConnector2">
              <a:avLst/>
            </a:prstGeom>
            <a:ln w="38100"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>
              <a:extLst>
                <a:ext uri="{FF2B5EF4-FFF2-40B4-BE49-F238E27FC236}">
                  <a16:creationId xmlns:a16="http://schemas.microsoft.com/office/drawing/2014/main" id="{00247ED9-7EB8-4048-A4F4-074337A7B7B0}"/>
                </a:ext>
              </a:extLst>
            </p:cNvPr>
            <p:cNvCxnSpPr>
              <a:cxnSpLocks/>
              <a:stCxn id="8" idx="3"/>
              <a:endCxn id="24" idx="1"/>
            </p:cNvCxnSpPr>
            <p:nvPr/>
          </p:nvCxnSpPr>
          <p:spPr>
            <a:xfrm>
              <a:off x="4959693" y="2736366"/>
              <a:ext cx="1107871" cy="0"/>
            </a:xfrm>
            <a:prstGeom prst="bentConnector3">
              <a:avLst>
                <a:gd name="adj1" fmla="val 50000"/>
              </a:avLst>
            </a:prstGeom>
            <a:ln w="127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19">
              <a:extLst>
                <a:ext uri="{FF2B5EF4-FFF2-40B4-BE49-F238E27FC236}">
                  <a16:creationId xmlns:a16="http://schemas.microsoft.com/office/drawing/2014/main" id="{0322E1C1-4C67-DD49-9413-CB7BE225ADFD}"/>
                </a:ext>
              </a:extLst>
            </p:cNvPr>
            <p:cNvCxnSpPr>
              <a:cxnSpLocks/>
              <a:stCxn id="4" idx="0"/>
              <a:endCxn id="35" idx="1"/>
            </p:cNvCxnSpPr>
            <p:nvPr/>
          </p:nvCxnSpPr>
          <p:spPr>
            <a:xfrm rot="5400000" flipH="1" flipV="1">
              <a:off x="7297828" y="3153420"/>
              <a:ext cx="1272064" cy="437957"/>
            </a:xfrm>
            <a:prstGeom prst="bentConnector2">
              <a:avLst/>
            </a:prstGeom>
            <a:ln w="38100"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lbow Connector 41">
              <a:extLst>
                <a:ext uri="{FF2B5EF4-FFF2-40B4-BE49-F238E27FC236}">
                  <a16:creationId xmlns:a16="http://schemas.microsoft.com/office/drawing/2014/main" id="{01CFBE40-A381-B94B-96EC-7EABCF8989A6}"/>
                </a:ext>
              </a:extLst>
            </p:cNvPr>
            <p:cNvCxnSpPr>
              <a:cxnSpLocks/>
              <a:stCxn id="24" idx="3"/>
              <a:endCxn id="35" idx="1"/>
            </p:cNvCxnSpPr>
            <p:nvPr/>
          </p:nvCxnSpPr>
          <p:spPr>
            <a:xfrm>
              <a:off x="7286764" y="2736366"/>
              <a:ext cx="866075" cy="0"/>
            </a:xfrm>
            <a:prstGeom prst="bentConnector3">
              <a:avLst>
                <a:gd name="adj1" fmla="val 50000"/>
              </a:avLst>
            </a:prstGeom>
            <a:ln w="127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>
              <a:extLst>
                <a:ext uri="{FF2B5EF4-FFF2-40B4-BE49-F238E27FC236}">
                  <a16:creationId xmlns:a16="http://schemas.microsoft.com/office/drawing/2014/main" id="{FA053373-CC1B-6347-B566-A786D1B08599}"/>
                </a:ext>
              </a:extLst>
            </p:cNvPr>
            <p:cNvCxnSpPr>
              <a:cxnSpLocks/>
              <a:stCxn id="6" idx="3"/>
              <a:endCxn id="74" idx="1"/>
            </p:cNvCxnSpPr>
            <p:nvPr/>
          </p:nvCxnSpPr>
          <p:spPr>
            <a:xfrm flipV="1">
              <a:off x="1811544" y="2724623"/>
              <a:ext cx="8498804" cy="1058349"/>
            </a:xfrm>
            <a:prstGeom prst="bentConnector3">
              <a:avLst>
                <a:gd name="adj1" fmla="val 93657"/>
              </a:avLst>
            </a:prstGeom>
            <a:ln w="127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>
              <a:extLst>
                <a:ext uri="{FF2B5EF4-FFF2-40B4-BE49-F238E27FC236}">
                  <a16:creationId xmlns:a16="http://schemas.microsoft.com/office/drawing/2014/main" id="{E18FF75E-F154-9941-8AD3-0E381112B77E}"/>
                </a:ext>
              </a:extLst>
            </p:cNvPr>
            <p:cNvCxnSpPr>
              <a:cxnSpLocks/>
              <a:stCxn id="35" idx="3"/>
              <a:endCxn id="74" idx="1"/>
            </p:cNvCxnSpPr>
            <p:nvPr/>
          </p:nvCxnSpPr>
          <p:spPr>
            <a:xfrm flipV="1">
              <a:off x="9372039" y="2724623"/>
              <a:ext cx="938309" cy="11743"/>
            </a:xfrm>
            <a:prstGeom prst="bentConnector3">
              <a:avLst>
                <a:gd name="adj1" fmla="val 50000"/>
              </a:avLst>
            </a:prstGeom>
            <a:ln w="127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lbow Connector 55">
              <a:extLst>
                <a:ext uri="{FF2B5EF4-FFF2-40B4-BE49-F238E27FC236}">
                  <a16:creationId xmlns:a16="http://schemas.microsoft.com/office/drawing/2014/main" id="{7A55E37E-78CB-B84B-A9F0-4123BF37D9F8}"/>
                </a:ext>
              </a:extLst>
            </p:cNvPr>
            <p:cNvCxnSpPr>
              <a:cxnSpLocks/>
              <a:stCxn id="7" idx="3"/>
              <a:endCxn id="75" idx="1"/>
            </p:cNvCxnSpPr>
            <p:nvPr/>
          </p:nvCxnSpPr>
          <p:spPr>
            <a:xfrm>
              <a:off x="5081613" y="1310668"/>
              <a:ext cx="5228735" cy="0"/>
            </a:xfrm>
            <a:prstGeom prst="bentConnector3">
              <a:avLst>
                <a:gd name="adj1" fmla="val 50000"/>
              </a:avLst>
            </a:prstGeom>
            <a:ln w="127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B6B564B-7E68-BB40-AA80-02C79E27E65A}"/>
                </a:ext>
              </a:extLst>
            </p:cNvPr>
            <p:cNvSpPr txBox="1"/>
            <p:nvPr/>
          </p:nvSpPr>
          <p:spPr>
            <a:xfrm>
              <a:off x="8222953" y="4866698"/>
              <a:ext cx="3083921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Rulesets: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Match consumption events</a:t>
              </a:r>
              <a:br>
                <a:rPr lang="en-US" dirty="0"/>
              </a:br>
              <a:r>
                <a:rPr lang="en-US" dirty="0"/>
                <a:t>with reports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Reconcile based on user</a:t>
              </a:r>
              <a:br>
                <a:rPr lang="en-US" dirty="0"/>
              </a:br>
              <a:r>
                <a:rPr lang="en-US" dirty="0"/>
                <a:t>selection</a:t>
              </a:r>
            </a:p>
          </p:txBody>
        </p:sp>
        <p:cxnSp>
          <p:nvCxnSpPr>
            <p:cNvPr id="67" name="Straight Arrow Connector 19">
              <a:extLst>
                <a:ext uri="{FF2B5EF4-FFF2-40B4-BE49-F238E27FC236}">
                  <a16:creationId xmlns:a16="http://schemas.microsoft.com/office/drawing/2014/main" id="{D94C1819-5994-9248-B741-846EA8E9461A}"/>
                </a:ext>
              </a:extLst>
            </p:cNvPr>
            <p:cNvCxnSpPr>
              <a:cxnSpLocks/>
              <a:stCxn id="59" idx="0"/>
              <a:endCxn id="74" idx="1"/>
            </p:cNvCxnSpPr>
            <p:nvPr/>
          </p:nvCxnSpPr>
          <p:spPr>
            <a:xfrm rot="5400000" flipH="1" flipV="1">
              <a:off x="8966594" y="3522944"/>
              <a:ext cx="2142075" cy="545434"/>
            </a:xfrm>
            <a:prstGeom prst="bentConnector2">
              <a:avLst/>
            </a:prstGeom>
            <a:ln w="38100"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tle 1">
            <a:extLst>
              <a:ext uri="{FF2B5EF4-FFF2-40B4-BE49-F238E27FC236}">
                <a16:creationId xmlns:a16="http://schemas.microsoft.com/office/drawing/2014/main" id="{A11850F4-F72B-9F47-8125-52911DC25DDB}"/>
              </a:ext>
            </a:extLst>
          </p:cNvPr>
          <p:cNvSpPr txBox="1">
            <a:spLocks/>
          </p:cNvSpPr>
          <p:nvPr/>
        </p:nvSpPr>
        <p:spPr>
          <a:xfrm>
            <a:off x="214741" y="7417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Base Fire Activity Development Steps</a:t>
            </a:r>
          </a:p>
        </p:txBody>
      </p:sp>
    </p:spTree>
    <p:extLst>
      <p:ext uri="{BB962C8B-B14F-4D97-AF65-F5344CB8AC3E}">
        <p14:creationId xmlns:p14="http://schemas.microsoft.com/office/powerpoint/2010/main" val="2323794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9B3C18A-1B34-5E4F-89AB-F1D90C38BE10}"/>
              </a:ext>
            </a:extLst>
          </p:cNvPr>
          <p:cNvGrpSpPr/>
          <p:nvPr/>
        </p:nvGrpSpPr>
        <p:grpSpPr>
          <a:xfrm>
            <a:off x="568718" y="1729451"/>
            <a:ext cx="2194560" cy="3383280"/>
            <a:chOff x="2421503" y="1005299"/>
            <a:chExt cx="2194560" cy="3383280"/>
          </a:xfrm>
        </p:grpSpPr>
        <p:sp>
          <p:nvSpPr>
            <p:cNvPr id="2" name="Rounded Rectangle 1">
              <a:extLst>
                <a:ext uri="{FF2B5EF4-FFF2-40B4-BE49-F238E27FC236}">
                  <a16:creationId xmlns:a16="http://schemas.microsoft.com/office/drawing/2014/main" id="{0AF696A7-513F-7143-996E-456518FEBDC3}"/>
                </a:ext>
              </a:extLst>
            </p:cNvPr>
            <p:cNvSpPr/>
            <p:nvPr/>
          </p:nvSpPr>
          <p:spPr>
            <a:xfrm>
              <a:off x="2421503" y="1005299"/>
              <a:ext cx="2194560" cy="338328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/>
                <a:t>Complete Activity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D4A3314-B6A2-F34E-9941-7880FDD7D0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7263" y="2933115"/>
              <a:ext cx="1463040" cy="1097280"/>
            </a:xfrm>
            <a:prstGeom prst="rect">
              <a:avLst/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r>
                <a:rPr lang="en-US" sz="1400" dirty="0"/>
                <a:t>Reconciled, Classified short-duration fires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59174F6-3AFF-EA47-B341-4A131EC82D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7263" y="1521235"/>
              <a:ext cx="1463040" cy="109728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r>
                <a:rPr lang="en-US" sz="1600" dirty="0"/>
                <a:t>Daily Apportioned Wildfire</a:t>
              </a:r>
            </a:p>
          </p:txBody>
        </p:sp>
      </p:grp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348D05EF-CBB1-2842-A9C2-91C048AE717B}"/>
              </a:ext>
            </a:extLst>
          </p:cNvPr>
          <p:cNvCxnSpPr>
            <a:cxnSpLocks/>
            <a:stCxn id="2" idx="3"/>
            <a:endCxn id="37" idx="1"/>
          </p:cNvCxnSpPr>
          <p:nvPr/>
        </p:nvCxnSpPr>
        <p:spPr>
          <a:xfrm>
            <a:off x="2763278" y="3421091"/>
            <a:ext cx="1281984" cy="0"/>
          </a:xfrm>
          <a:prstGeom prst="straightConnector1">
            <a:avLst/>
          </a:prstGeom>
          <a:ln w="1079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A4A43AB8-B372-B947-BC26-F9EC2337168B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8163893" y="3421091"/>
            <a:ext cx="1280160" cy="7909"/>
          </a:xfrm>
          <a:prstGeom prst="straightConnector1">
            <a:avLst/>
          </a:prstGeom>
          <a:ln w="1079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3E9156BE-099E-AB4B-B922-426120631183}"/>
              </a:ext>
            </a:extLst>
          </p:cNvPr>
          <p:cNvSpPr/>
          <p:nvPr/>
        </p:nvSpPr>
        <p:spPr>
          <a:xfrm>
            <a:off x="9444053" y="2628900"/>
            <a:ext cx="2179229" cy="1600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IWDW</a:t>
            </a:r>
            <a:br>
              <a:rPr lang="en-US" sz="2000" dirty="0"/>
            </a:br>
            <a:r>
              <a:rPr lang="en-US" sz="2000" dirty="0"/>
              <a:t>Data Warehouse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C08C33D-5026-5F48-91A1-CE8FFE8A0186}"/>
              </a:ext>
            </a:extLst>
          </p:cNvPr>
          <p:cNvGrpSpPr/>
          <p:nvPr/>
        </p:nvGrpSpPr>
        <p:grpSpPr>
          <a:xfrm>
            <a:off x="4045262" y="369281"/>
            <a:ext cx="4118631" cy="6103620"/>
            <a:chOff x="4045262" y="369281"/>
            <a:chExt cx="4118631" cy="6103620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C0C90AA1-1615-F04B-89F4-C91CA1D715AA}"/>
                </a:ext>
              </a:extLst>
            </p:cNvPr>
            <p:cNvSpPr/>
            <p:nvPr/>
          </p:nvSpPr>
          <p:spPr>
            <a:xfrm>
              <a:off x="4045262" y="369281"/>
              <a:ext cx="4118631" cy="610362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/>
                <a:t>WFEIS Emissions Calculator</a:t>
              </a:r>
            </a:p>
          </p:txBody>
        </p:sp>
        <p:sp>
          <p:nvSpPr>
            <p:cNvPr id="28" name="Diamond 27">
              <a:extLst>
                <a:ext uri="{FF2B5EF4-FFF2-40B4-BE49-F238E27FC236}">
                  <a16:creationId xmlns:a16="http://schemas.microsoft.com/office/drawing/2014/main" id="{60722B57-D95A-904B-8436-7BADDE1844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99837" y="1359658"/>
              <a:ext cx="1463040" cy="1097280"/>
            </a:xfrm>
            <a:prstGeom prst="diamond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sz="1400" dirty="0"/>
                <a:t>WFAS</a:t>
              </a:r>
              <a:br>
                <a:rPr lang="en-US" sz="1400" dirty="0"/>
              </a:br>
              <a:r>
                <a:rPr lang="en-US" sz="1400" dirty="0"/>
                <a:t>fuel moisture</a:t>
              </a:r>
            </a:p>
          </p:txBody>
        </p:sp>
        <p:sp>
          <p:nvSpPr>
            <p:cNvPr id="30" name="Diamond 29">
              <a:extLst>
                <a:ext uri="{FF2B5EF4-FFF2-40B4-BE49-F238E27FC236}">
                  <a16:creationId xmlns:a16="http://schemas.microsoft.com/office/drawing/2014/main" id="{6FF1A8C7-6F5D-5D4C-9630-42DFE03B13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77206" y="4203190"/>
              <a:ext cx="1463040" cy="1097280"/>
            </a:xfrm>
            <a:prstGeom prst="diamond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1600" dirty="0"/>
                <a:t>SERA</a:t>
              </a:r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CDC262-A9CA-8B45-9C35-8F5C4BB21E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16404" y="4203190"/>
              <a:ext cx="1463040" cy="109728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1600" dirty="0"/>
                <a:t>CONSUME</a:t>
              </a:r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59A39B4-BF76-B245-9EC0-758CF41171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16404" y="1404325"/>
              <a:ext cx="1463040" cy="109728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1600" dirty="0"/>
                <a:t>FCCS/</a:t>
              </a:r>
              <a:br>
                <a:rPr lang="en-US" sz="1600" dirty="0"/>
              </a:br>
              <a:r>
                <a:rPr lang="en-US" sz="1600" dirty="0"/>
                <a:t>EVT Grid</a:t>
              </a:r>
            </a:p>
          </p:txBody>
        </p:sp>
        <p:cxnSp>
          <p:nvCxnSpPr>
            <p:cNvPr id="40" name="Straight Arrow Connector 19">
              <a:extLst>
                <a:ext uri="{FF2B5EF4-FFF2-40B4-BE49-F238E27FC236}">
                  <a16:creationId xmlns:a16="http://schemas.microsoft.com/office/drawing/2014/main" id="{FB3D875C-F7F3-164B-9F08-E2EAED1365B6}"/>
                </a:ext>
              </a:extLst>
            </p:cNvPr>
            <p:cNvCxnSpPr>
              <a:cxnSpLocks/>
              <a:stCxn id="37" idx="1"/>
              <a:endCxn id="30" idx="1"/>
            </p:cNvCxnSpPr>
            <p:nvPr/>
          </p:nvCxnSpPr>
          <p:spPr>
            <a:xfrm rot="10800000" flipH="1" flipV="1">
              <a:off x="4045262" y="3421090"/>
              <a:ext cx="431944" cy="1330739"/>
            </a:xfrm>
            <a:prstGeom prst="bentConnector3">
              <a:avLst>
                <a:gd name="adj1" fmla="val 46308"/>
              </a:avLst>
            </a:prstGeom>
            <a:ln w="25400"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19">
              <a:extLst>
                <a:ext uri="{FF2B5EF4-FFF2-40B4-BE49-F238E27FC236}">
                  <a16:creationId xmlns:a16="http://schemas.microsoft.com/office/drawing/2014/main" id="{87F8C58A-3E7B-1F4F-AA53-2274B8FD6CBC}"/>
                </a:ext>
              </a:extLst>
            </p:cNvPr>
            <p:cNvCxnSpPr>
              <a:cxnSpLocks/>
              <a:stCxn id="30" idx="2"/>
              <a:endCxn id="72" idx="0"/>
            </p:cNvCxnSpPr>
            <p:nvPr/>
          </p:nvCxnSpPr>
          <p:spPr>
            <a:xfrm rot="16200000" flipH="1">
              <a:off x="5476660" y="5032536"/>
              <a:ext cx="353212" cy="889080"/>
            </a:xfrm>
            <a:prstGeom prst="bentConnector3">
              <a:avLst>
                <a:gd name="adj1" fmla="val 50000"/>
              </a:avLst>
            </a:prstGeom>
            <a:ln w="25400"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lbow Connector 50">
              <a:extLst>
                <a:ext uri="{FF2B5EF4-FFF2-40B4-BE49-F238E27FC236}">
                  <a16:creationId xmlns:a16="http://schemas.microsoft.com/office/drawing/2014/main" id="{DFB88839-76BC-9142-8EBD-D0D6CD77411A}"/>
                </a:ext>
              </a:extLst>
            </p:cNvPr>
            <p:cNvCxnSpPr>
              <a:cxnSpLocks/>
              <a:stCxn id="37" idx="1"/>
              <a:endCxn id="33" idx="1"/>
            </p:cNvCxnSpPr>
            <p:nvPr/>
          </p:nvCxnSpPr>
          <p:spPr>
            <a:xfrm rot="10800000" flipH="1" flipV="1">
              <a:off x="4045262" y="3421090"/>
              <a:ext cx="2371142" cy="1330739"/>
            </a:xfrm>
            <a:prstGeom prst="bentConnector3">
              <a:avLst>
                <a:gd name="adj1" fmla="val 85563"/>
              </a:avLst>
            </a:prstGeom>
            <a:ln w="15875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lbow Connector 62">
              <a:extLst>
                <a:ext uri="{FF2B5EF4-FFF2-40B4-BE49-F238E27FC236}">
                  <a16:creationId xmlns:a16="http://schemas.microsoft.com/office/drawing/2014/main" id="{63F34973-F121-3940-8E65-BF70B3E06DCC}"/>
                </a:ext>
              </a:extLst>
            </p:cNvPr>
            <p:cNvCxnSpPr>
              <a:cxnSpLocks/>
              <a:stCxn id="28" idx="2"/>
              <a:endCxn id="33" idx="0"/>
            </p:cNvCxnSpPr>
            <p:nvPr/>
          </p:nvCxnSpPr>
          <p:spPr>
            <a:xfrm>
              <a:off x="5231357" y="2456938"/>
              <a:ext cx="1916567" cy="1746252"/>
            </a:xfrm>
            <a:prstGeom prst="straightConnector1">
              <a:avLst/>
            </a:prstGeom>
            <a:ln w="15875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>
              <a:extLst>
                <a:ext uri="{FF2B5EF4-FFF2-40B4-BE49-F238E27FC236}">
                  <a16:creationId xmlns:a16="http://schemas.microsoft.com/office/drawing/2014/main" id="{7E3E8920-FDF0-5E47-8A91-DF7D8FEFE16B}"/>
                </a:ext>
              </a:extLst>
            </p:cNvPr>
            <p:cNvCxnSpPr>
              <a:cxnSpLocks/>
              <a:stCxn id="34" idx="2"/>
            </p:cNvCxnSpPr>
            <p:nvPr/>
          </p:nvCxnSpPr>
          <p:spPr>
            <a:xfrm flipH="1">
              <a:off x="7141574" y="2501605"/>
              <a:ext cx="6350" cy="1710654"/>
            </a:xfrm>
            <a:prstGeom prst="straightConnector1">
              <a:avLst/>
            </a:prstGeom>
            <a:ln w="15875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lbow Connector 68">
              <a:extLst>
                <a:ext uri="{FF2B5EF4-FFF2-40B4-BE49-F238E27FC236}">
                  <a16:creationId xmlns:a16="http://schemas.microsoft.com/office/drawing/2014/main" id="{3A5B2061-4418-354D-A14A-B20AAA90AE39}"/>
                </a:ext>
              </a:extLst>
            </p:cNvPr>
            <p:cNvCxnSpPr>
              <a:cxnSpLocks/>
              <a:stCxn id="31" idx="2"/>
              <a:endCxn id="33" idx="0"/>
            </p:cNvCxnSpPr>
            <p:nvPr/>
          </p:nvCxnSpPr>
          <p:spPr>
            <a:xfrm>
              <a:off x="7147924" y="3859935"/>
              <a:ext cx="0" cy="343255"/>
            </a:xfrm>
            <a:prstGeom prst="straightConnector1">
              <a:avLst/>
            </a:prstGeom>
            <a:ln w="15875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Diamond 30">
              <a:extLst>
                <a:ext uri="{FF2B5EF4-FFF2-40B4-BE49-F238E27FC236}">
                  <a16:creationId xmlns:a16="http://schemas.microsoft.com/office/drawing/2014/main" id="{D3BB0BAE-D015-F34C-A88E-FD415223EC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16404" y="2762655"/>
              <a:ext cx="1463040" cy="1097280"/>
            </a:xfrm>
            <a:prstGeom prst="diamond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1600" dirty="0"/>
                <a:t>NAWFD</a:t>
              </a:r>
              <a:endParaRPr lang="en-US" dirty="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7E20591-A884-4D46-953B-CEF0E93A27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61233" y="5653682"/>
              <a:ext cx="3673145" cy="40070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1600" dirty="0"/>
                <a:t>Emissions Output</a:t>
              </a:r>
            </a:p>
          </p:txBody>
        </p:sp>
        <p:cxnSp>
          <p:nvCxnSpPr>
            <p:cNvPr id="74" name="Elbow Connector 73">
              <a:extLst>
                <a:ext uri="{FF2B5EF4-FFF2-40B4-BE49-F238E27FC236}">
                  <a16:creationId xmlns:a16="http://schemas.microsoft.com/office/drawing/2014/main" id="{015E6B5C-D941-A54F-B19C-1AE515AA60CC}"/>
                </a:ext>
              </a:extLst>
            </p:cNvPr>
            <p:cNvCxnSpPr>
              <a:cxnSpLocks/>
              <a:stCxn id="33" idx="2"/>
              <a:endCxn id="72" idx="0"/>
            </p:cNvCxnSpPr>
            <p:nvPr/>
          </p:nvCxnSpPr>
          <p:spPr>
            <a:xfrm rot="5400000">
              <a:off x="6446259" y="4952017"/>
              <a:ext cx="353212" cy="1050118"/>
            </a:xfrm>
            <a:prstGeom prst="bentConnector3">
              <a:avLst>
                <a:gd name="adj1" fmla="val 50000"/>
              </a:avLst>
            </a:prstGeom>
            <a:ln w="15875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Elbow Connector 62">
              <a:extLst>
                <a:ext uri="{FF2B5EF4-FFF2-40B4-BE49-F238E27FC236}">
                  <a16:creationId xmlns:a16="http://schemas.microsoft.com/office/drawing/2014/main" id="{60066EC4-0383-F34E-BD30-32E92916D69E}"/>
                </a:ext>
              </a:extLst>
            </p:cNvPr>
            <p:cNvCxnSpPr>
              <a:cxnSpLocks/>
              <a:stCxn id="30" idx="3"/>
              <a:endCxn id="33" idx="1"/>
            </p:cNvCxnSpPr>
            <p:nvPr/>
          </p:nvCxnSpPr>
          <p:spPr>
            <a:xfrm>
              <a:off x="5940246" y="4751830"/>
              <a:ext cx="476158" cy="0"/>
            </a:xfrm>
            <a:prstGeom prst="straightConnector1">
              <a:avLst/>
            </a:prstGeom>
            <a:ln w="15875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851BB0BB-4D60-5548-88CE-B1FC967B8DEA}"/>
              </a:ext>
            </a:extLst>
          </p:cNvPr>
          <p:cNvSpPr txBox="1">
            <a:spLocks/>
          </p:cNvSpPr>
          <p:nvPr/>
        </p:nvSpPr>
        <p:spPr>
          <a:xfrm>
            <a:off x="214741" y="74175"/>
            <a:ext cx="383052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Base Fire EI Development Steps</a:t>
            </a:r>
          </a:p>
        </p:txBody>
      </p:sp>
    </p:spTree>
    <p:extLst>
      <p:ext uri="{BB962C8B-B14F-4D97-AF65-F5344CB8AC3E}">
        <p14:creationId xmlns:p14="http://schemas.microsoft.com/office/powerpoint/2010/main" val="2876224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57D8C-4F0B-2347-939B-E15231A05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Warehouse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785D7-3C4F-7644-8E56-9F93138EA7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Guiding Principles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Flexibility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Options at each step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Upload and examine user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Transparency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No black boxes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Links to documentation and metadata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Guidance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Guide users through process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Present unfamiliar data/methods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Stability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Stable across time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Available to a wide range of users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FA556F-E641-8642-BE8E-B0931BB4C7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Data Products and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Comprehensive fire activity datasets for preset domains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Model-ready fire emissions datasets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QA/QC reports accompanying metadata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Multiple cycle times of product availability</a:t>
            </a:r>
          </a:p>
        </p:txBody>
      </p:sp>
    </p:spTree>
    <p:extLst>
      <p:ext uri="{BB962C8B-B14F-4D97-AF65-F5344CB8AC3E}">
        <p14:creationId xmlns:p14="http://schemas.microsoft.com/office/powerpoint/2010/main" val="416683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8310F-7529-874D-93EB-BA429D5EC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457"/>
            <a:ext cx="10515600" cy="56083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Data Warehouse Products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6F50A0E-A6E8-9D48-A999-5369BA3132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395240"/>
              </p:ext>
            </p:extLst>
          </p:nvPr>
        </p:nvGraphicFramePr>
        <p:xfrm>
          <a:off x="524257" y="902208"/>
          <a:ext cx="11253216" cy="5526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7309">
                  <a:extLst>
                    <a:ext uri="{9D8B030D-6E8A-4147-A177-3AD203B41FA5}">
                      <a16:colId xmlns:a16="http://schemas.microsoft.com/office/drawing/2014/main" val="3355647861"/>
                    </a:ext>
                  </a:extLst>
                </a:gridCol>
                <a:gridCol w="2860162">
                  <a:extLst>
                    <a:ext uri="{9D8B030D-6E8A-4147-A177-3AD203B41FA5}">
                      <a16:colId xmlns:a16="http://schemas.microsoft.com/office/drawing/2014/main" val="941592371"/>
                    </a:ext>
                  </a:extLst>
                </a:gridCol>
                <a:gridCol w="2852928">
                  <a:extLst>
                    <a:ext uri="{9D8B030D-6E8A-4147-A177-3AD203B41FA5}">
                      <a16:colId xmlns:a16="http://schemas.microsoft.com/office/drawing/2014/main" val="1817642748"/>
                    </a:ext>
                  </a:extLst>
                </a:gridCol>
                <a:gridCol w="4242817">
                  <a:extLst>
                    <a:ext uri="{9D8B030D-6E8A-4147-A177-3AD203B41FA5}">
                      <a16:colId xmlns:a16="http://schemas.microsoft.com/office/drawing/2014/main" val="2538521098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Hierarchy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Input Datasets and Tools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Timing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Purpose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0873895"/>
                  </a:ext>
                </a:extLst>
              </a:tr>
              <a:tr h="15742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Level 0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NIFS (</a:t>
                      </a:r>
                      <a:r>
                        <a:rPr lang="en-US" sz="1800" dirty="0" err="1">
                          <a:effectLst/>
                        </a:rPr>
                        <a:t>InForm</a:t>
                      </a:r>
                      <a:r>
                        <a:rPr lang="en-US" sz="1800" dirty="0">
                          <a:effectLst/>
                        </a:rPr>
                        <a:t>), HMS, Default Fire Geography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WFEIS Emissions Calculator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Available annually no later than 6 months after the end of the previous calendar year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Base platform for subsequent levels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Rapid-response first-order estimate of daily emissions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Estimates of similar quality and resolution as other source categories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9652732"/>
                  </a:ext>
                </a:extLst>
              </a:tr>
              <a:tr h="1321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Level 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Level 0, SMP Reports, Annual Fire Geography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WFEIS Emissions Calculator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Available annually no later than 12 months after the end of the previous calendar year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EI analysis and reporting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Exceptional Events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8701173"/>
                  </a:ext>
                </a:extLst>
              </a:tr>
              <a:tr h="14317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Level 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Level 1, GOES AFP (diurnal activity), MTBS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WFEIS Emissions Calculator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Available annually no later than 18 months after the end of the previous calendar year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Photochemical Grid Modeling (PGM)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Suitable for climatology analyses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6215436"/>
                  </a:ext>
                </a:extLst>
              </a:tr>
              <a:tr h="6503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Specialty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>
                          <a:effectLst/>
                        </a:rPr>
                        <a:t>Level 2 with additional reporting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Available as needs arise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Regional Haze Modeling, e.g., future fire scenarios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583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648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1274</Words>
  <Application>Microsoft Office PowerPoint</Application>
  <PresentationFormat>Widescreen</PresentationFormat>
  <Paragraphs>252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Libre Baskerville Bold</vt:lpstr>
      <vt:lpstr>Open Sans</vt:lpstr>
      <vt:lpstr>Symbol</vt:lpstr>
      <vt:lpstr>Office Theme</vt:lpstr>
      <vt:lpstr>Conceptual Model Project</vt:lpstr>
      <vt:lpstr>Conceptual Model (CM) Project Status</vt:lpstr>
      <vt:lpstr>PowerPoint Presentation</vt:lpstr>
      <vt:lpstr>PowerPoint Presentation</vt:lpstr>
      <vt:lpstr>PowerPoint Presentation</vt:lpstr>
      <vt:lpstr>PowerPoint Presentation</vt:lpstr>
      <vt:lpstr>Data Warehouse Concepts</vt:lpstr>
      <vt:lpstr>Data Warehouse Products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Payne, Rhonda</dc:creator>
  <cp:lastModifiedBy>Tom Moore</cp:lastModifiedBy>
  <cp:revision>31</cp:revision>
  <dcterms:created xsi:type="dcterms:W3CDTF">2021-03-30T23:14:34Z</dcterms:created>
  <dcterms:modified xsi:type="dcterms:W3CDTF">2021-04-16T20:59:07Z</dcterms:modified>
</cp:coreProperties>
</file>